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2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3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4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4" r:id="rId4"/>
    <p:sldMasterId id="2147484303" r:id="rId5"/>
    <p:sldMasterId id="2147484544" r:id="rId6"/>
    <p:sldMasterId id="2147484581" r:id="rId7"/>
    <p:sldMasterId id="2147484612" r:id="rId8"/>
  </p:sldMasterIdLst>
  <p:notesMasterIdLst>
    <p:notesMasterId r:id="rId31"/>
  </p:notesMasterIdLst>
  <p:handoutMasterIdLst>
    <p:handoutMasterId r:id="rId32"/>
  </p:handoutMasterIdLst>
  <p:sldIdLst>
    <p:sldId id="4509" r:id="rId9"/>
    <p:sldId id="654" r:id="rId10"/>
    <p:sldId id="2076137998" r:id="rId11"/>
    <p:sldId id="2076137999" r:id="rId12"/>
    <p:sldId id="4223" r:id="rId13"/>
    <p:sldId id="4227" r:id="rId14"/>
    <p:sldId id="2076138000" r:id="rId15"/>
    <p:sldId id="2076138003" r:id="rId16"/>
    <p:sldId id="2076138002" r:id="rId17"/>
    <p:sldId id="2076138001" r:id="rId18"/>
    <p:sldId id="2076138004" r:id="rId19"/>
    <p:sldId id="2076138005" r:id="rId20"/>
    <p:sldId id="2076138006" r:id="rId21"/>
    <p:sldId id="2076138007" r:id="rId22"/>
    <p:sldId id="2076138008" r:id="rId23"/>
    <p:sldId id="2076138010" r:id="rId24"/>
    <p:sldId id="2076138011" r:id="rId25"/>
    <p:sldId id="2076138012" r:id="rId26"/>
    <p:sldId id="2076138009" r:id="rId27"/>
    <p:sldId id="2076138013" r:id="rId28"/>
    <p:sldId id="4100" r:id="rId29"/>
    <p:sldId id="4535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012D3E"/>
    <a:srgbClr val="E7E6E6"/>
    <a:srgbClr val="595959"/>
    <a:srgbClr val="008376"/>
    <a:srgbClr val="47800A"/>
    <a:srgbClr val="008C95"/>
    <a:srgbClr val="4B912A"/>
    <a:srgbClr val="FDFDFD"/>
    <a:srgbClr val="FC5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27" autoAdjust="0"/>
  </p:normalViewPr>
  <p:slideViewPr>
    <p:cSldViewPr snapToGrid="0" snapToObjects="1">
      <p:cViewPr varScale="1">
        <p:scale>
          <a:sx n="86" d="100"/>
          <a:sy n="86" d="100"/>
        </p:scale>
        <p:origin x="562" y="48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3" d="100"/>
        <a:sy n="43" d="100"/>
      </p:scale>
      <p:origin x="0" y="-53820"/>
    </p:cViewPr>
  </p:sorterViewPr>
  <p:notesViewPr>
    <p:cSldViewPr snapToGrid="0" snapToObjects="1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9.jp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0.jpe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7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1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2.jpe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jpe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jpe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6.jpe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7.jpe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7.tiff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image" Target="../media/image14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4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17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18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18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18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4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20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20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20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49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3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382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444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29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6306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000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0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4452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194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37528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591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38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9A4BF-50F1-FC4F-A532-45A08940C4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2000"/>
                </a:schemeClr>
              </a:gs>
              <a:gs pos="20000">
                <a:schemeClr val="bg2">
                  <a:alpha val="0"/>
                  <a:lumMod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81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8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09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24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8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50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84E541-2E2D-D342-A764-31AC12B3F0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4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948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4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27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32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26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36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15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1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97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0000"/>
                </a:schemeClr>
              </a:gs>
              <a:gs pos="2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61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A5B524-01FE-9944-B27E-FB47D31BF0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08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63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61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60000">
                <a:schemeClr val="bg2">
                  <a:lumMod val="1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01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1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417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42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86281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424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therm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8509D9-E6F9-6247-B398-975A6360A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1280A-EFA8-9B4E-A5F8-6D3458370A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84"/>
          <a:stretch/>
        </p:blipFill>
        <p:spPr>
          <a:xfrm>
            <a:off x="0" y="5068957"/>
            <a:ext cx="12192000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1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glo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DFEF6-C017-524D-8252-8B44D3302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75"/>
          <a:stretch/>
        </p:blipFill>
        <p:spPr>
          <a:xfrm>
            <a:off x="0" y="5068389"/>
            <a:ext cx="12192000" cy="178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23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02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4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14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771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9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23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1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65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73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4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347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534767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2409825"/>
            <a:ext cx="12192000" cy="1124943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7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245" cy="36603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B211F5-B7BA-1448-BA56-885602426A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424"/>
          <a:stretch/>
        </p:blipFill>
        <p:spPr>
          <a:xfrm>
            <a:off x="0" y="2021438"/>
            <a:ext cx="12200897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39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435"/>
          <a:stretch/>
        </p:blipFill>
        <p:spPr>
          <a:xfrm>
            <a:off x="0" y="0"/>
            <a:ext cx="12192000" cy="6228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4FF5C-015B-B141-89E2-25C3218DC5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2000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17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minous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7989" cy="32725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2000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am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39"/>
          <a:stretch/>
        </p:blipFill>
        <p:spPr>
          <a:xfrm>
            <a:off x="0" y="1"/>
            <a:ext cx="12192000" cy="30384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3038474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665393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1998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3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3980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47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6306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0" y="0"/>
            <a:ext cx="12192000" cy="363063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257549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6854571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2D112-D900-9349-A474-93E5825E4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-1705"/>
          <a:stretch/>
        </p:blipFill>
        <p:spPr>
          <a:xfrm flipH="1">
            <a:off x="0" y="1038387"/>
            <a:ext cx="12192001" cy="581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63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7789906-1F7F-0E48-B39C-C04536CA1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"/>
          <a:stretch/>
        </p:blipFill>
        <p:spPr>
          <a:xfrm>
            <a:off x="-1" y="0"/>
            <a:ext cx="12200898" cy="26955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-1" y="0"/>
            <a:ext cx="12192000" cy="2695576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085975"/>
            <a:ext cx="12192000" cy="60960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B2FE5-FE9E-CA4C-9732-24ACAE910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8247"/>
          <a:stretch/>
        </p:blipFill>
        <p:spPr>
          <a:xfrm flipH="1">
            <a:off x="0" y="1137571"/>
            <a:ext cx="12200897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40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30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2"/>
            <a:ext cx="12191496" cy="6857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82B58-29ED-7D41-949F-9BD630F5B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0"/>
            <a:ext cx="12192000" cy="57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54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3147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14718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2152651"/>
            <a:ext cx="12192000" cy="994540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7FA85-8A5A-514C-9513-4FE97F3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1"/>
            <a:ext cx="12191999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89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7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-2" y="0"/>
            <a:ext cx="12192000" cy="68579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06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33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97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white bg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08750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99708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07240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69496" y="4525516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77494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5069496" y="3058889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5069496" y="1592263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gray">
          <a:xfrm>
            <a:off x="696000" y="1592263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 dirty="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32 pixels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6000" y="2935243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Box 14"/>
          <p:cNvSpPr txBox="1">
            <a:spLocks noChangeArrowheads="1"/>
          </p:cNvSpPr>
          <p:nvPr userDrawn="1"/>
        </p:nvSpPr>
        <p:spPr bwMode="gray">
          <a:xfrm>
            <a:off x="696000" y="3058889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64 pixels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1824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96000" y="4401870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14"/>
          <p:cNvSpPr txBox="1">
            <a:spLocks noChangeArrowheads="1"/>
          </p:cNvSpPr>
          <p:nvPr userDrawn="1"/>
        </p:nvSpPr>
        <p:spPr bwMode="gray">
          <a:xfrm>
            <a:off x="696000" y="4525516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96 pixels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71824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49600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866375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236748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607121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977494" y="4525518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347867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9600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866375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8236748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607121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47867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149600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71824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Box 14"/>
          <p:cNvSpPr txBox="1">
            <a:spLocks noChangeArrowheads="1"/>
          </p:cNvSpPr>
          <p:nvPr userDrawn="1"/>
        </p:nvSpPr>
        <p:spPr bwMode="gray">
          <a:xfrm>
            <a:off x="1902408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Grey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3347867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14"/>
          <p:cNvSpPr txBox="1">
            <a:spLocks noChangeArrowheads="1"/>
          </p:cNvSpPr>
          <p:nvPr userDrawn="1"/>
        </p:nvSpPr>
        <p:spPr bwMode="gray">
          <a:xfrm>
            <a:off x="3532035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Orange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977494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Box 14"/>
          <p:cNvSpPr txBox="1">
            <a:spLocks noChangeArrowheads="1"/>
          </p:cNvSpPr>
          <p:nvPr userDrawn="1"/>
        </p:nvSpPr>
        <p:spPr bwMode="gray">
          <a:xfrm>
            <a:off x="5161662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White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6607121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 userDrawn="1"/>
        </p:nvSpPr>
        <p:spPr bwMode="gray">
          <a:xfrm>
            <a:off x="6791289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Grey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36748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Box 14"/>
          <p:cNvSpPr txBox="1">
            <a:spLocks noChangeArrowheads="1"/>
          </p:cNvSpPr>
          <p:nvPr userDrawn="1"/>
        </p:nvSpPr>
        <p:spPr bwMode="gray">
          <a:xfrm>
            <a:off x="8420915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Grey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866375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14"/>
          <p:cNvSpPr txBox="1">
            <a:spLocks noChangeArrowheads="1"/>
          </p:cNvSpPr>
          <p:nvPr userDrawn="1"/>
        </p:nvSpPr>
        <p:spPr bwMode="gray">
          <a:xfrm>
            <a:off x="10048428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Orange</a:t>
            </a:r>
          </a:p>
        </p:txBody>
      </p:sp>
      <p:sp>
        <p:nvSpPr>
          <p:cNvPr id="46" name="Title 612">
            <a:hlinkClick r:id="" action="ppaction://noaction"/>
            <a:extLst>
              <a:ext uri="{FF2B5EF4-FFF2-40B4-BE49-F238E27FC236}">
                <a16:creationId xmlns:a16="http://schemas.microsoft.com/office/drawing/2014/main" id="{789E836F-B916-1F45-9A76-6465ACA8FAC9}"/>
              </a:ext>
            </a:extLst>
          </p:cNvPr>
          <p:cNvSpPr txBox="1">
            <a:spLocks/>
          </p:cNvSpPr>
          <p:nvPr/>
        </p:nvSpPr>
        <p:spPr>
          <a:xfrm>
            <a:off x="10073390" y="524656"/>
            <a:ext cx="1157817" cy="36523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AU" sz="2000" dirty="0">
                <a:solidFill>
                  <a:schemeClr val="accent1"/>
                </a:solidFill>
              </a:rPr>
              <a:t>Icon Index</a:t>
            </a:r>
          </a:p>
        </p:txBody>
      </p:sp>
      <p:sp>
        <p:nvSpPr>
          <p:cNvPr id="47" name="Triangle 41">
            <a:hlinkClick r:id="" action="ppaction://noaction"/>
            <a:extLst>
              <a:ext uri="{FF2B5EF4-FFF2-40B4-BE49-F238E27FC236}">
                <a16:creationId xmlns:a16="http://schemas.microsoft.com/office/drawing/2014/main" id="{DDA9F444-51F8-B847-B680-69BDF0241FCB}"/>
              </a:ext>
            </a:extLst>
          </p:cNvPr>
          <p:cNvSpPr/>
          <p:nvPr/>
        </p:nvSpPr>
        <p:spPr>
          <a:xfrm rot="16200000">
            <a:off x="9825724" y="657443"/>
            <a:ext cx="187325" cy="161487"/>
          </a:xfrm>
          <a:prstGeom prst="triangle">
            <a:avLst/>
          </a:prstGeom>
          <a:noFill/>
          <a:ln w="1143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5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ar wave break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56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94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FD63BF-675F-584D-9FB3-95853023B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03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846706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97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02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22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62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468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11302"/>
          <a:stretch/>
        </p:blipFill>
        <p:spPr>
          <a:xfrm>
            <a:off x="6992982" y="775062"/>
            <a:ext cx="5199017" cy="60829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63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6223"/>
          <a:stretch/>
        </p:blipFill>
        <p:spPr>
          <a:xfrm>
            <a:off x="6992982" y="426720"/>
            <a:ext cx="5199017" cy="643128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17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19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3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00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16762"/>
          <a:stretch/>
        </p:blipFill>
        <p:spPr>
          <a:xfrm>
            <a:off x="7001690" y="1149530"/>
            <a:ext cx="5190309" cy="570846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97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16254"/>
          <a:stretch/>
        </p:blipFill>
        <p:spPr>
          <a:xfrm>
            <a:off x="6992982" y="1114696"/>
            <a:ext cx="5199017" cy="57433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0" t="20064"/>
          <a:stretch/>
        </p:blipFill>
        <p:spPr>
          <a:xfrm>
            <a:off x="7010400" y="1375954"/>
            <a:ext cx="5181600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09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317"/>
          <a:stretch/>
        </p:blipFill>
        <p:spPr>
          <a:xfrm>
            <a:off x="6992982" y="1393370"/>
            <a:ext cx="5199017" cy="546462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63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91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6" t="20190"/>
          <a:stretch/>
        </p:blipFill>
        <p:spPr>
          <a:xfrm>
            <a:off x="6984274" y="1384662"/>
            <a:ext cx="5207726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40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9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072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20064"/>
          <a:stretch/>
        </p:blipFill>
        <p:spPr>
          <a:xfrm>
            <a:off x="7001690" y="1375954"/>
            <a:ext cx="5190309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15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042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2"/>
            <a:ext cx="5199017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26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3"/>
            <a:ext cx="5199017" cy="54733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85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20190"/>
          <a:stretch/>
        </p:blipFill>
        <p:spPr>
          <a:xfrm>
            <a:off x="7001690" y="1384662"/>
            <a:ext cx="5190309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02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44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2"/>
            <a:ext cx="5199017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856AA9-725B-3B48-AD5E-456A2E8A5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99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376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8206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0"/>
            <a:ext cx="641684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4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" y="0"/>
            <a:ext cx="609600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5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0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12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728790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6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36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1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1"/>
            <a:ext cx="12192000" cy="302894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98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3686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6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55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56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6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7" y="0"/>
            <a:ext cx="12198097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01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97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17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37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88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0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06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3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7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00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3968"/>
          <a:stretch/>
        </p:blipFill>
        <p:spPr>
          <a:xfrm>
            <a:off x="7036526" y="957942"/>
            <a:ext cx="5155474" cy="590005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84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79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1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99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07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15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7" t="9269"/>
          <a:stretch/>
        </p:blipFill>
        <p:spPr>
          <a:xfrm>
            <a:off x="5590902" y="635726"/>
            <a:ext cx="6601097" cy="6222274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81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666"/>
          <a:stretch/>
        </p:blipFill>
        <p:spPr>
          <a:xfrm>
            <a:off x="6096000" y="1280160"/>
            <a:ext cx="6096000" cy="557784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2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6" t="18666"/>
          <a:stretch/>
        </p:blipFill>
        <p:spPr>
          <a:xfrm>
            <a:off x="6679475" y="1280160"/>
            <a:ext cx="5512525" cy="557784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45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0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76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856AA9-725B-3B48-AD5E-456A2E8A5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53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956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891927" y="0"/>
            <a:ext cx="420407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9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6818" y="0"/>
            <a:ext cx="779518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396818" y="0"/>
            <a:ext cx="286182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631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6" y="-1"/>
            <a:ext cx="12192001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7287904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9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44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9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1998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5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44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1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56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810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86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565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2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7A858-2C0A-204F-B2B7-AB9900D71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8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30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77784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37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618507-BC1F-46CA-B4BC-66CF284CC601}"/>
              </a:ext>
            </a:extLst>
          </p:cNvPr>
          <p:cNvSpPr/>
          <p:nvPr userDrawn="1"/>
        </p:nvSpPr>
        <p:spPr>
          <a:xfrm>
            <a:off x="627529" y="0"/>
            <a:ext cx="10964405" cy="143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86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ar wave break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1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067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92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2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56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160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7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83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23" y="0"/>
            <a:ext cx="10361777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194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94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04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38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41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8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285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61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91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180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6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03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442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7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3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07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69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1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F5A89A40-A011-3D43-BACA-56B25C78F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2513"/>
            <a:ext cx="12200158" cy="468548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08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41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21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99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01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39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36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82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57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67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11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07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09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99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49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12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8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3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5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91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2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63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452" y="0"/>
            <a:ext cx="995454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41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FD63BF-675F-584D-9FB3-95853023B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0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46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3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413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58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5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51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57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555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10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492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43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21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555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3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7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76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25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4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93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803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45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70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10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71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55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96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31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38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962" y="0"/>
            <a:ext cx="10286038" cy="6858000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33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1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402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48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49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15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5.xml"/><Relationship Id="rId18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183.xml"/><Relationship Id="rId34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5" Type="http://schemas.openxmlformats.org/officeDocument/2006/relationships/slideLayout" Target="../slideLayouts/slideLayout187.xml"/><Relationship Id="rId33" Type="http://schemas.openxmlformats.org/officeDocument/2006/relationships/slideLayout" Target="../slideLayouts/slideLayout195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20" Type="http://schemas.openxmlformats.org/officeDocument/2006/relationships/slideLayout" Target="../slideLayouts/slideLayout182.xml"/><Relationship Id="rId29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86.xml"/><Relationship Id="rId32" Type="http://schemas.openxmlformats.org/officeDocument/2006/relationships/slideLayout" Target="../slideLayouts/slideLayout194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7.xml"/><Relationship Id="rId23" Type="http://schemas.openxmlformats.org/officeDocument/2006/relationships/slideLayout" Target="../slideLayouts/slideLayout185.xml"/><Relationship Id="rId28" Type="http://schemas.openxmlformats.org/officeDocument/2006/relationships/slideLayout" Target="../slideLayouts/slideLayout190.xml"/><Relationship Id="rId36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72.xml"/><Relationship Id="rId19" Type="http://schemas.openxmlformats.org/officeDocument/2006/relationships/slideLayout" Target="../slideLayouts/slideLayout181.xml"/><Relationship Id="rId31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Relationship Id="rId22" Type="http://schemas.openxmlformats.org/officeDocument/2006/relationships/slideLayout" Target="../slideLayouts/slideLayout184.xml"/><Relationship Id="rId27" Type="http://schemas.openxmlformats.org/officeDocument/2006/relationships/slideLayout" Target="../slideLayouts/slideLayout189.xml"/><Relationship Id="rId30" Type="http://schemas.openxmlformats.org/officeDocument/2006/relationships/slideLayout" Target="../slideLayouts/slideLayout192.xml"/><Relationship Id="rId35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7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25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1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353" r:id="rId4"/>
    <p:sldLayoutId id="2147484354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  <p:sldLayoutId id="2147484355" r:id="rId13"/>
    <p:sldLayoutId id="2147484295" r:id="rId14"/>
    <p:sldLayoutId id="2147484356" r:id="rId15"/>
    <p:sldLayoutId id="2147484524" r:id="rId16"/>
    <p:sldLayoutId id="2147484296" r:id="rId17"/>
    <p:sldLayoutId id="2147484358" r:id="rId18"/>
    <p:sldLayoutId id="2147484464" r:id="rId19"/>
    <p:sldLayoutId id="2147484465" r:id="rId20"/>
    <p:sldLayoutId id="2147484525" r:id="rId21"/>
    <p:sldLayoutId id="2147484466" r:id="rId22"/>
    <p:sldLayoutId id="2147484467" r:id="rId23"/>
    <p:sldLayoutId id="2147484484" r:id="rId24"/>
    <p:sldLayoutId id="2147484485" r:id="rId25"/>
    <p:sldLayoutId id="2147484526" r:id="rId26"/>
    <p:sldLayoutId id="2147484486" r:id="rId27"/>
    <p:sldLayoutId id="2147484487" r:id="rId28"/>
    <p:sldLayoutId id="2147484488" r:id="rId29"/>
    <p:sldLayoutId id="2147484489" r:id="rId30"/>
    <p:sldLayoutId id="2147484527" r:id="rId31"/>
    <p:sldLayoutId id="2147484490" r:id="rId32"/>
    <p:sldLayoutId id="2147484508" r:id="rId33"/>
    <p:sldLayoutId id="2147484509" r:id="rId34"/>
    <p:sldLayoutId id="2147484529" r:id="rId35"/>
    <p:sldLayoutId id="2147484510" r:id="rId36"/>
    <p:sldLayoutId id="2147484511" r:id="rId37"/>
    <p:sldLayoutId id="2147484512" r:id="rId38"/>
    <p:sldLayoutId id="2147484513" r:id="rId39"/>
    <p:sldLayoutId id="2147484528" r:id="rId40"/>
    <p:sldLayoutId id="2147484514" r:id="rId41"/>
    <p:sldLayoutId id="2147484515" r:id="rId42"/>
    <p:sldLayoutId id="2147484357" r:id="rId43"/>
    <p:sldLayoutId id="2147484359" r:id="rId44"/>
    <p:sldLayoutId id="2147484297" r:id="rId45"/>
    <p:sldLayoutId id="2147484360" r:id="rId46"/>
    <p:sldLayoutId id="2147484298" r:id="rId47"/>
    <p:sldLayoutId id="2147484362" r:id="rId48"/>
    <p:sldLayoutId id="2147484468" r:id="rId49"/>
    <p:sldLayoutId id="2147484469" r:id="rId50"/>
    <p:sldLayoutId id="2147484470" r:id="rId51"/>
    <p:sldLayoutId id="2147484471" r:id="rId52"/>
    <p:sldLayoutId id="2147484480" r:id="rId53"/>
    <p:sldLayoutId id="2147484481" r:id="rId54"/>
    <p:sldLayoutId id="2147484482" r:id="rId55"/>
    <p:sldLayoutId id="2147484483" r:id="rId56"/>
    <p:sldLayoutId id="2147484492" r:id="rId57"/>
    <p:sldLayoutId id="2147484493" r:id="rId58"/>
    <p:sldLayoutId id="2147484494" r:id="rId59"/>
    <p:sldLayoutId id="2147484495" r:id="rId60"/>
    <p:sldLayoutId id="2147484504" r:id="rId61"/>
    <p:sldLayoutId id="2147484505" r:id="rId62"/>
    <p:sldLayoutId id="2147484506" r:id="rId63"/>
    <p:sldLayoutId id="2147484507" r:id="rId64"/>
    <p:sldLayoutId id="2147484516" r:id="rId65"/>
    <p:sldLayoutId id="2147484517" r:id="rId66"/>
    <p:sldLayoutId id="2147484518" r:id="rId67"/>
    <p:sldLayoutId id="2147484519" r:id="rId68"/>
    <p:sldLayoutId id="2147484361" r:id="rId69"/>
    <p:sldLayoutId id="2147484363" r:id="rId70"/>
    <p:sldLayoutId id="2147484299" r:id="rId71"/>
    <p:sldLayoutId id="2147484364" r:id="rId72"/>
    <p:sldLayoutId id="2147484300" r:id="rId73"/>
    <p:sldLayoutId id="2147484366" r:id="rId74"/>
    <p:sldLayoutId id="2147484472" r:id="rId75"/>
    <p:sldLayoutId id="2147484473" r:id="rId76"/>
    <p:sldLayoutId id="2147484474" r:id="rId77"/>
    <p:sldLayoutId id="2147484475" r:id="rId78"/>
    <p:sldLayoutId id="2147484476" r:id="rId79"/>
    <p:sldLayoutId id="2147484477" r:id="rId80"/>
    <p:sldLayoutId id="2147484478" r:id="rId81"/>
    <p:sldLayoutId id="2147484479" r:id="rId82"/>
    <p:sldLayoutId id="2147484496" r:id="rId83"/>
    <p:sldLayoutId id="2147484497" r:id="rId84"/>
    <p:sldLayoutId id="2147484498" r:id="rId85"/>
    <p:sldLayoutId id="2147484499" r:id="rId86"/>
    <p:sldLayoutId id="2147484500" r:id="rId87"/>
    <p:sldLayoutId id="2147484501" r:id="rId88"/>
    <p:sldLayoutId id="2147484502" r:id="rId89"/>
    <p:sldLayoutId id="2147484503" r:id="rId90"/>
    <p:sldLayoutId id="2147484520" r:id="rId91"/>
    <p:sldLayoutId id="2147484521" r:id="rId92"/>
    <p:sldLayoutId id="2147484522" r:id="rId93"/>
    <p:sldLayoutId id="2147484523" r:id="rId94"/>
    <p:sldLayoutId id="2147484365" r:id="rId95"/>
    <p:sldLayoutId id="2147484367" r:id="rId96"/>
    <p:sldLayoutId id="2147484301" r:id="rId97"/>
    <p:sldLayoutId id="2147484532" r:id="rId98"/>
    <p:sldLayoutId id="2147484533" r:id="rId99"/>
    <p:sldLayoutId id="2147484534" r:id="rId100"/>
    <p:sldLayoutId id="2147484535" r:id="rId101"/>
    <p:sldLayoutId id="2147484536" r:id="rId102"/>
    <p:sldLayoutId id="2147484368" r:id="rId103"/>
    <p:sldLayoutId id="2147484530" r:id="rId104"/>
    <p:sldLayoutId id="2147484531" r:id="rId105"/>
    <p:sldLayoutId id="2147484405" r:id="rId106"/>
    <p:sldLayoutId id="2147484404" r:id="rId107"/>
    <p:sldLayoutId id="2147484402" r:id="rId108"/>
    <p:sldLayoutId id="2147484400" r:id="rId109"/>
    <p:sldLayoutId id="2147484401" r:id="rId110"/>
    <p:sldLayoutId id="2147484407" r:id="rId111"/>
    <p:sldLayoutId id="2147484408" r:id="rId112"/>
    <p:sldLayoutId id="2147484409" r:id="rId113"/>
    <p:sldLayoutId id="2147484410" r:id="rId114"/>
    <p:sldLayoutId id="2147484411" r:id="rId115"/>
    <p:sldLayoutId id="2147484412" r:id="rId116"/>
    <p:sldLayoutId id="2147484413" r:id="rId117"/>
    <p:sldLayoutId id="2147484414" r:id="rId118"/>
    <p:sldLayoutId id="2147484415" r:id="rId119"/>
    <p:sldLayoutId id="2147484416" r:id="rId120"/>
    <p:sldLayoutId id="2147484417" r:id="rId121"/>
    <p:sldLayoutId id="2147484406" r:id="rId122"/>
    <p:sldLayoutId id="2147484418" r:id="rId123"/>
    <p:sldLayoutId id="2147484419" r:id="rId124"/>
    <p:sldLayoutId id="2147484420" r:id="rId125"/>
    <p:sldLayoutId id="2147484421" r:id="rId126"/>
    <p:sldLayoutId id="2147484422" r:id="rId127"/>
    <p:sldLayoutId id="2147484423" r:id="rId128"/>
    <p:sldLayoutId id="2147484424" r:id="rId129"/>
    <p:sldLayoutId id="2147484431" r:id="rId130"/>
    <p:sldLayoutId id="2147484435" r:id="rId131"/>
    <p:sldLayoutId id="2147484432" r:id="rId132"/>
    <p:sldLayoutId id="2147484433" r:id="rId133"/>
    <p:sldLayoutId id="2147484436" r:id="rId134"/>
    <p:sldLayoutId id="2147484430" r:id="rId135"/>
    <p:sldLayoutId id="2147484425" r:id="rId136"/>
    <p:sldLayoutId id="2147484438" r:id="rId137"/>
    <p:sldLayoutId id="2147484439" r:id="rId138"/>
    <p:sldLayoutId id="2147484426" r:id="rId139"/>
    <p:sldLayoutId id="2147484428" r:id="rId140"/>
    <p:sldLayoutId id="2147484440" r:id="rId141"/>
    <p:sldLayoutId id="2147484448" r:id="rId142"/>
    <p:sldLayoutId id="2147484447" r:id="rId143"/>
    <p:sldLayoutId id="2147484451" r:id="rId144"/>
    <p:sldLayoutId id="2147484452" r:id="rId145"/>
    <p:sldLayoutId id="2147484449" r:id="rId146"/>
    <p:sldLayoutId id="2147484450" r:id="rId147"/>
    <p:sldLayoutId id="2147484453" r:id="rId148"/>
    <p:sldLayoutId id="2147484454" r:id="rId149"/>
    <p:sldLayoutId id="2147484455" r:id="rId150"/>
    <p:sldLayoutId id="2147484458" r:id="rId151"/>
    <p:sldLayoutId id="2147484459" r:id="rId152"/>
    <p:sldLayoutId id="2147484302" r:id="rId153"/>
    <p:sldLayoutId id="2147484538" r:id="rId154"/>
    <p:sldLayoutId id="2147484460" r:id="rId155"/>
    <p:sldLayoutId id="2147484461" r:id="rId156"/>
    <p:sldLayoutId id="2147484462" r:id="rId157"/>
    <p:sldLayoutId id="2147484463" r:id="rId158"/>
    <p:sldLayoutId id="2147484646" r:id="rId159"/>
    <p:sldLayoutId id="2147484647" r:id="rId160"/>
    <p:sldLayoutId id="2147484648" r:id="rId16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8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59" r:id="rId15"/>
    <p:sldLayoutId id="2147484560" r:id="rId16"/>
    <p:sldLayoutId id="2147484561" r:id="rId17"/>
    <p:sldLayoutId id="2147484562" r:id="rId18"/>
    <p:sldLayoutId id="2147484563" r:id="rId19"/>
    <p:sldLayoutId id="2147484564" r:id="rId20"/>
    <p:sldLayoutId id="2147484565" r:id="rId21"/>
    <p:sldLayoutId id="2147484566" r:id="rId22"/>
    <p:sldLayoutId id="2147484567" r:id="rId23"/>
    <p:sldLayoutId id="2147484568" r:id="rId24"/>
    <p:sldLayoutId id="2147484569" r:id="rId25"/>
    <p:sldLayoutId id="2147484570" r:id="rId26"/>
    <p:sldLayoutId id="2147484571" r:id="rId27"/>
    <p:sldLayoutId id="2147484572" r:id="rId28"/>
    <p:sldLayoutId id="2147484573" r:id="rId29"/>
    <p:sldLayoutId id="2147484574" r:id="rId30"/>
    <p:sldLayoutId id="2147484575" r:id="rId31"/>
    <p:sldLayoutId id="2147484576" r:id="rId32"/>
    <p:sldLayoutId id="2147484577" r:id="rId33"/>
    <p:sldLayoutId id="2147484578" r:id="rId34"/>
    <p:sldLayoutId id="2147484579" r:id="rId35"/>
    <p:sldLayoutId id="2147484580" r:id="rId36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407">
          <p15:clr>
            <a:srgbClr val="F26B43"/>
          </p15:clr>
        </p15:guide>
        <p15:guide id="2" orient="horz" pos="8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56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3" r:id="rId21"/>
    <p:sldLayoutId id="2147484604" r:id="rId22"/>
    <p:sldLayoutId id="2147484605" r:id="rId23"/>
    <p:sldLayoutId id="2147484606" r:id="rId24"/>
    <p:sldLayoutId id="2147484607" r:id="rId25"/>
    <p:sldLayoutId id="2147484608" r:id="rId26"/>
    <p:sldLayoutId id="2147484609" r:id="rId27"/>
    <p:sldLayoutId id="2147484610" r:id="rId28"/>
    <p:sldLayoutId id="2147484611" r:id="rId2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>
          <p15:clr>
            <a:srgbClr val="F26B43"/>
          </p15:clr>
        </p15:guide>
        <p15:guide id="2" pos="443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&lt;Restricted&gt;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19BB9D1-C196-6743-84A2-EFF9DF8D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94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2" r:id="rId9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14.jpe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1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0.png"/><Relationship Id="rId11" Type="http://schemas.openxmlformats.org/officeDocument/2006/relationships/image" Target="../media/image245.jpe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59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cker.com/blog/updating-product-subscriptions/" TargetMode="External"/><Relationship Id="rId3" Type="http://schemas.openxmlformats.org/officeDocument/2006/relationships/hyperlink" Target="https://docs.docker.com/get-started/" TargetMode="External"/><Relationship Id="rId7" Type="http://schemas.openxmlformats.org/officeDocument/2006/relationships/hyperlink" Target="https://docs.docker.com/get-started/overview/#the-docker-daemon" TargetMode="External"/><Relationship Id="rId12" Type="http://schemas.openxmlformats.org/officeDocument/2006/relationships/image" Target="../media/image258.png"/><Relationship Id="rId2" Type="http://schemas.openxmlformats.org/officeDocument/2006/relationships/hyperlink" Target="https://docs.microsoft.com/en-us/windows/wsl/instal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andscape.cncf.io/card-mode?category=container-runtime&amp;grouping=category" TargetMode="External"/><Relationship Id="rId11" Type="http://schemas.openxmlformats.org/officeDocument/2006/relationships/hyperlink" Target="https://github.com/felipementel/Accenture-TechTalk-Container-WSL2-Docker" TargetMode="External"/><Relationship Id="rId5" Type="http://schemas.openxmlformats.org/officeDocument/2006/relationships/hyperlink" Target="https://docs.docker.com/compose/reference/" TargetMode="External"/><Relationship Id="rId10" Type="http://schemas.openxmlformats.org/officeDocument/2006/relationships/hyperlink" Target="https://docs.docker.com/network/" TargetMode="External"/><Relationship Id="rId4" Type="http://schemas.openxmlformats.org/officeDocument/2006/relationships/hyperlink" Target="https://docs.docker.com/engine/reference/commandline/cli/" TargetMode="External"/><Relationship Id="rId9" Type="http://schemas.openxmlformats.org/officeDocument/2006/relationships/hyperlink" Target="https://docs.docker.com/storage/volum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9.png"/><Relationship Id="rId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tags" Target="../tags/tag4.xml"/><Relationship Id="rId7" Type="http://schemas.openxmlformats.org/officeDocument/2006/relationships/image" Target="../media/image2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6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9.png"/><Relationship Id="rId11" Type="http://schemas.openxmlformats.org/officeDocument/2006/relationships/image" Target="../media/image235.jpeg"/><Relationship Id="rId5" Type="http://schemas.openxmlformats.org/officeDocument/2006/relationships/image" Target="../media/image228.png"/><Relationship Id="rId10" Type="http://schemas.openxmlformats.org/officeDocument/2006/relationships/image" Target="../media/image234.png"/><Relationship Id="rId4" Type="http://schemas.openxmlformats.org/officeDocument/2006/relationships/image" Target="../media/image227.png"/><Relationship Id="rId9" Type="http://schemas.openxmlformats.org/officeDocument/2006/relationships/image" Target="../media/image2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58510" y="338342"/>
            <a:ext cx="2787119" cy="1080000"/>
          </a:xfrm>
        </p:spPr>
        <p:txBody>
          <a:bodyPr/>
          <a:lstStyle/>
          <a:p>
            <a:r>
              <a:rPr lang="en-AU" dirty="0" err="1"/>
              <a:t>TechTalk</a:t>
            </a:r>
            <a:r>
              <a:rPr lang="en-AU" dirty="0"/>
              <a:t> #1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16902B-B005-004E-A2FB-891CE4AED72E}"/>
              </a:ext>
            </a:extLst>
          </p:cNvPr>
          <p:cNvGrpSpPr/>
          <p:nvPr/>
        </p:nvGrpSpPr>
        <p:grpSpPr>
          <a:xfrm>
            <a:off x="7526456" y="1796800"/>
            <a:ext cx="4221470" cy="1080000"/>
            <a:chOff x="6411407" y="4492618"/>
            <a:chExt cx="4250691" cy="668081"/>
          </a:xfrm>
        </p:grpSpPr>
        <p:sp>
          <p:nvSpPr>
            <p:cNvPr id="17" name="Text Placeholder 15">
              <a:extLst>
                <a:ext uri="{FF2B5EF4-FFF2-40B4-BE49-F238E27FC236}">
                  <a16:creationId xmlns:a16="http://schemas.microsoft.com/office/drawing/2014/main" id="{47C5F74B-52B5-CE4E-88C0-7DA997C65DA2}"/>
                </a:ext>
              </a:extLst>
            </p:cNvPr>
            <p:cNvSpPr txBox="1">
              <a:spLocks/>
            </p:cNvSpPr>
            <p:nvPr/>
          </p:nvSpPr>
          <p:spPr>
            <a:xfrm>
              <a:off x="6956295" y="4492618"/>
              <a:ext cx="3705803" cy="66808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b="0" i="0" kern="1200">
                  <a:solidFill>
                    <a:schemeClr val="bg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Container com Docker e WSL2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9C70F98-C508-C74C-A963-985CCB99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1407" y="4623466"/>
              <a:ext cx="601886" cy="406385"/>
            </a:xfrm>
            <a:prstGeom prst="rect">
              <a:avLst/>
            </a:prstGeom>
          </p:spPr>
        </p:pic>
      </p:grpSp>
      <p:pic>
        <p:nvPicPr>
          <p:cNvPr id="1028" name="Picture 4" descr="Docker Logo PNG Transparent – Brands Logos">
            <a:extLst>
              <a:ext uri="{FF2B5EF4-FFF2-40B4-BE49-F238E27FC236}">
                <a16:creationId xmlns:a16="http://schemas.microsoft.com/office/drawing/2014/main" id="{09ACED24-8EC8-4CDF-8ADC-264D0820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992" y="469542"/>
            <a:ext cx="1481881" cy="12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nux Logo transparent PNG - StickPNG">
            <a:extLst>
              <a:ext uri="{FF2B5EF4-FFF2-40B4-BE49-F238E27FC236}">
                <a16:creationId xmlns:a16="http://schemas.microsoft.com/office/drawing/2014/main" id="{AF85240D-8CBA-42CF-AB1C-C14529AE5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5" y="338342"/>
            <a:ext cx="1300882" cy="150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cker Series — Moving past one container | by nolan grace | Pintail.ai |  Medium">
            <a:extLst>
              <a:ext uri="{FF2B5EF4-FFF2-40B4-BE49-F238E27FC236}">
                <a16:creationId xmlns:a16="http://schemas.microsoft.com/office/drawing/2014/main" id="{86F440BF-8B75-4541-9E28-71A57ABD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330" y="3759271"/>
            <a:ext cx="3266749" cy="18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ccenture, Microsoft and Avanade to empower enterprises">
            <a:extLst>
              <a:ext uri="{FF2B5EF4-FFF2-40B4-BE49-F238E27FC236}">
                <a16:creationId xmlns:a16="http://schemas.microsoft.com/office/drawing/2014/main" id="{BFB43CB0-152B-4195-BF01-5FC2B692F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12" y="4940987"/>
            <a:ext cx="2336576" cy="17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985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446786" y="323042"/>
            <a:ext cx="9383013" cy="998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88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 e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511C7-826F-4E37-A041-3C0D859A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00" y="4647366"/>
            <a:ext cx="3543795" cy="981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4398F2-57B9-4698-BA25-10F1383B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32" y="4285365"/>
            <a:ext cx="3505689" cy="362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386EA-97A3-435B-9200-385E9FB6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105" y="3932891"/>
            <a:ext cx="3515216" cy="342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C3215E-7643-4931-B648-CE4CC7E75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105" y="2160994"/>
            <a:ext cx="1038370" cy="400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565304-1890-4CF6-B90B-EF73B5D8B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600" y="1789467"/>
            <a:ext cx="1019317" cy="3715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22FE3D-A06C-4C20-846A-56C4EF4A3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389" y="1789467"/>
            <a:ext cx="1019317" cy="2086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C9E0F3-17E7-4C50-96EB-1F4595A3A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7621" y="1808235"/>
            <a:ext cx="1019317" cy="21148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791439-A782-4536-A45B-D0E4DA4FF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1631" y="2570626"/>
            <a:ext cx="1019317" cy="1324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14487C-2252-4399-9F69-D9545E3C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471" y="4647366"/>
            <a:ext cx="3543795" cy="981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B0FAB8-DAC3-43D1-9790-6AB02F2B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545" y="4285365"/>
            <a:ext cx="3505689" cy="3620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BA895E-37A9-4E36-A5F1-9D14FC33C4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050" y="3935403"/>
            <a:ext cx="3515216" cy="352474"/>
          </a:xfrm>
          <a:prstGeom prst="rect">
            <a:avLst/>
          </a:prstGeom>
        </p:spPr>
      </p:pic>
      <p:pic>
        <p:nvPicPr>
          <p:cNvPr id="3076" name="Picture 4" descr="Dial D for Docker: Part 2 - Images and Containers | by Rahul | Lethal Brains">
            <a:extLst>
              <a:ext uri="{FF2B5EF4-FFF2-40B4-BE49-F238E27FC236}">
                <a16:creationId xmlns:a16="http://schemas.microsoft.com/office/drawing/2014/main" id="{2870C2B7-06E0-4C0C-8ED8-162DA047E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00571" y="2962219"/>
            <a:ext cx="1261198" cy="98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ial D for Docker: Part 2 - Images and Containers | by Rahul | Lethal Brains">
            <a:extLst>
              <a:ext uri="{FF2B5EF4-FFF2-40B4-BE49-F238E27FC236}">
                <a16:creationId xmlns:a16="http://schemas.microsoft.com/office/drawing/2014/main" id="{20B42D19-9F13-41F6-B812-58546C8B8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6819" y="2938394"/>
            <a:ext cx="1261198" cy="98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Dial D for Docker: Part 2 - Images and Containers | by Rahul | Lethal Brains">
            <a:extLst>
              <a:ext uri="{FF2B5EF4-FFF2-40B4-BE49-F238E27FC236}">
                <a16:creationId xmlns:a16="http://schemas.microsoft.com/office/drawing/2014/main" id="{F23AC6D6-A646-4449-AC81-0A1E68D0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33067" y="2892270"/>
            <a:ext cx="1261198" cy="98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Docker Logo PNG Transparent – Brands Logos">
            <a:extLst>
              <a:ext uri="{FF2B5EF4-FFF2-40B4-BE49-F238E27FC236}">
                <a16:creationId xmlns:a16="http://schemas.microsoft.com/office/drawing/2014/main" id="{865C65FB-668B-4342-A0AA-683A10BF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044" y="323042"/>
            <a:ext cx="797170" cy="6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70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2993F-4604-4B4A-91A6-3237935F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51" y="139051"/>
            <a:ext cx="8944898" cy="499282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9BF20B-B322-448D-AAE9-8550E521D783}"/>
              </a:ext>
            </a:extLst>
          </p:cNvPr>
          <p:cNvSpPr txBox="1">
            <a:spLocks/>
          </p:cNvSpPr>
          <p:nvPr/>
        </p:nvSpPr>
        <p:spPr>
          <a:xfrm>
            <a:off x="889974" y="5241065"/>
            <a:ext cx="11070556" cy="12198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Namespaces</a:t>
            </a:r>
            <a:r>
              <a:rPr lang="pt-BR" dirty="0"/>
              <a:t>:: Capacidade de isolar processos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Cgroups</a:t>
            </a:r>
            <a:r>
              <a:rPr lang="pt-BR" dirty="0"/>
              <a:t>:: </a:t>
            </a:r>
            <a:r>
              <a:rPr lang="pt-BR" dirty="0" err="1"/>
              <a:t>Gerencimanto</a:t>
            </a:r>
            <a:r>
              <a:rPr lang="pt-BR" dirty="0"/>
              <a:t> de recursos entre processos (CPU, Memória, </a:t>
            </a:r>
            <a:r>
              <a:rPr lang="pt-BR" dirty="0" err="1"/>
              <a:t>Storage</a:t>
            </a:r>
            <a:r>
              <a:rPr lang="pt-BR" dirty="0"/>
              <a:t>, Network) </a:t>
            </a:r>
          </a:p>
        </p:txBody>
      </p:sp>
    </p:spTree>
    <p:extLst>
      <p:ext uri="{BB962C8B-B14F-4D97-AF65-F5344CB8AC3E}">
        <p14:creationId xmlns:p14="http://schemas.microsoft.com/office/powerpoint/2010/main" val="29685889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B30FD-341D-4CC4-AC93-696C81A8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0" y="699706"/>
            <a:ext cx="9413149" cy="5584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19C51-39C6-4568-B850-ECEBC874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39" y="306701"/>
            <a:ext cx="1609950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479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6EBE71-0271-4EAC-AF78-4754C9D6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87976"/>
            <a:ext cx="4643681" cy="3682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2E51C-BEB2-4FDA-99AC-45321BEEC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505" y="786784"/>
            <a:ext cx="4060629" cy="45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47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74992-A1B5-4A8F-A42F-71872D49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755" y="1694378"/>
            <a:ext cx="7739079" cy="34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408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ocker Architecture Diagram">
            <a:extLst>
              <a:ext uri="{FF2B5EF4-FFF2-40B4-BE49-F238E27FC236}">
                <a16:creationId xmlns:a16="http://schemas.microsoft.com/office/drawing/2014/main" id="{38709BBE-46C0-47AD-B3A1-95AB225A7B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927B2-48E8-4CC9-A763-5B421AEB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05" y="733585"/>
            <a:ext cx="9005989" cy="47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35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29EEC-18AC-4E1A-887D-C62EF2FA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81" y="789954"/>
            <a:ext cx="7162740" cy="3527596"/>
          </a:xfrm>
          <a:prstGeom prst="rect">
            <a:avLst/>
          </a:prstGeom>
        </p:spPr>
      </p:pic>
      <p:pic>
        <p:nvPicPr>
          <p:cNvPr id="9218" name="Picture 2" descr="SonarQube Logos and Usage | SonarQube">
            <a:extLst>
              <a:ext uri="{FF2B5EF4-FFF2-40B4-BE49-F238E27FC236}">
                <a16:creationId xmlns:a16="http://schemas.microsoft.com/office/drawing/2014/main" id="{AC64399C-D720-435C-8C5F-EB63373B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83" y="4317550"/>
            <a:ext cx="539115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esmistificando o Nginx: parte 1 | Thiago Alexandria">
            <a:extLst>
              <a:ext uri="{FF2B5EF4-FFF2-40B4-BE49-F238E27FC236}">
                <a16:creationId xmlns:a16="http://schemas.microsoft.com/office/drawing/2014/main" id="{D63AA55B-3418-4CC3-A2C9-2DE2CC78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846" y="4825408"/>
            <a:ext cx="3100137" cy="1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829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FA71B-07F9-4241-99DC-8CC66592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746514"/>
            <a:ext cx="6438987" cy="33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298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50F5544-C3C0-48C5-BC40-38594B8CEC20}"/>
              </a:ext>
            </a:extLst>
          </p:cNvPr>
          <p:cNvSpPr txBox="1">
            <a:spLocks/>
          </p:cNvSpPr>
          <p:nvPr/>
        </p:nvSpPr>
        <p:spPr>
          <a:xfrm>
            <a:off x="696000" y="1605037"/>
            <a:ext cx="10553526" cy="3724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Bridge::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Driver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padrão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Utilizando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comunicar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containers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Host::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Utilizado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entre o container e o host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Overlay::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conexão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entre docker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deamons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Ipvlan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::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controle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total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sobre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IPv4 e IPv6. Driver VLAN L2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L3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Macvlan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::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atribuir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endereço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MAC 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utiliza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-lo 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rotear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tréfego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None::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desativar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rodas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as redes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5568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ocker Architecture Diagram">
            <a:extLst>
              <a:ext uri="{FF2B5EF4-FFF2-40B4-BE49-F238E27FC236}">
                <a16:creationId xmlns:a16="http://schemas.microsoft.com/office/drawing/2014/main" id="{38709BBE-46C0-47AD-B3A1-95AB225A7B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Distributing CLI Tools via Docker - The Rubyist Blog">
            <a:extLst>
              <a:ext uri="{FF2B5EF4-FFF2-40B4-BE49-F238E27FC236}">
                <a16:creationId xmlns:a16="http://schemas.microsoft.com/office/drawing/2014/main" id="{5157C477-733F-4D19-8F1F-DDB7DA71E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69" y="13716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DC020C9-18E1-44FA-8D58-86CF43F771CB}"/>
              </a:ext>
            </a:extLst>
          </p:cNvPr>
          <p:cNvSpPr txBox="1">
            <a:spLocks/>
          </p:cNvSpPr>
          <p:nvPr/>
        </p:nvSpPr>
        <p:spPr>
          <a:xfrm>
            <a:off x="7174831" y="1689542"/>
            <a:ext cx="3256547" cy="3508653"/>
          </a:xfrm>
          <a:prstGeom prst="rect">
            <a:avLst/>
          </a:prstGeom>
        </p:spPr>
        <p:txBody>
          <a:bodyPr vert="horz" wrap="square" lIns="0" tIns="0" rIns="0" bIns="0" numCol="2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commit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exec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inspect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logs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pull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rmi</a:t>
            </a:r>
            <a:endParaRPr lang="en-US" sz="2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start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stop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tag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3359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B8B8D-6E32-FF42-9DCD-ACABF91E3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4652" y="823995"/>
            <a:ext cx="7888121" cy="706305"/>
          </a:xfrm>
        </p:spPr>
        <p:txBody>
          <a:bodyPr>
            <a:normAutofit/>
          </a:bodyPr>
          <a:lstStyle/>
          <a:p>
            <a:r>
              <a:rPr lang="en-US" sz="3600" dirty="0"/>
              <a:t>Reginal Talent Community Leader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240833" y="2652078"/>
            <a:ext cx="4709283" cy="1000384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https://www.linkedin.com/in/felipementel</a:t>
            </a:r>
          </a:p>
          <a:p>
            <a:endParaRPr lang="pt-BR" dirty="0"/>
          </a:p>
          <a:p>
            <a:r>
              <a:rPr lang="pt-BR" dirty="0"/>
              <a:t>https://github.com/felipementel</a:t>
            </a:r>
          </a:p>
          <a:p>
            <a:endParaRPr lang="en-AU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5713412-EF8D-4822-B18F-0C0B37B2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01" y="942678"/>
            <a:ext cx="2901836" cy="3200401"/>
          </a:xfrm>
          <a:prstGeom prst="flowChartConnector">
            <a:avLst/>
          </a:prstGeom>
        </p:spPr>
      </p:pic>
      <p:pic>
        <p:nvPicPr>
          <p:cNvPr id="7" name="Picture 6" descr="midias-sociais-linkedin-icon - Agência de Marketing Digital ...">
            <a:extLst>
              <a:ext uri="{FF2B5EF4-FFF2-40B4-BE49-F238E27FC236}">
                <a16:creationId xmlns:a16="http://schemas.microsoft.com/office/drawing/2014/main" id="{C9442865-6AE5-471A-BB98-1D0093AB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93" y="2384661"/>
            <a:ext cx="73183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GitHub PNG images free download">
            <a:extLst>
              <a:ext uri="{FF2B5EF4-FFF2-40B4-BE49-F238E27FC236}">
                <a16:creationId xmlns:a16="http://schemas.microsoft.com/office/drawing/2014/main" id="{A8912C5C-5790-4E6F-9322-78E3967E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726" y="3152270"/>
            <a:ext cx="628107" cy="6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8F021AC-BF23-4FCE-82FE-CD27AA205018}"/>
              </a:ext>
            </a:extLst>
          </p:cNvPr>
          <p:cNvSpPr txBox="1">
            <a:spLocks/>
          </p:cNvSpPr>
          <p:nvPr/>
        </p:nvSpPr>
        <p:spPr>
          <a:xfrm>
            <a:off x="1114672" y="4143079"/>
            <a:ext cx="2109295" cy="504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bg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Felipe Augusto</a:t>
            </a:r>
            <a:endParaRPr lang="en-AU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21C2D1A-E6CE-448F-AEEE-0B5E54B3FED7}"/>
              </a:ext>
            </a:extLst>
          </p:cNvPr>
          <p:cNvSpPr txBox="1">
            <a:spLocks/>
          </p:cNvSpPr>
          <p:nvPr/>
        </p:nvSpPr>
        <p:spPr>
          <a:xfrm>
            <a:off x="4014652" y="1437545"/>
            <a:ext cx="7181581" cy="6549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b="1" i="0" kern="1200">
                <a:solidFill>
                  <a:schemeClr val="bg1"/>
                </a:solidFill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latin typeface="+mj-lt"/>
              </a:rPr>
              <a:t>Back-end</a:t>
            </a:r>
          </a:p>
          <a:p>
            <a:r>
              <a:rPr lang="en-US" sz="1600" b="0" dirty="0">
                <a:latin typeface="+mj-lt"/>
              </a:rPr>
              <a:t>Still Developer and Architecture</a:t>
            </a:r>
          </a:p>
        </p:txBody>
      </p:sp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E6E9D2B-7386-4929-AF4B-674B1A914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386" y="4395246"/>
            <a:ext cx="2338387" cy="2338387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31D72CA9-EE48-4FFE-AF5C-8779F0789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726" y="4413462"/>
            <a:ext cx="2142241" cy="21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554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ocker Architecture Diagram">
            <a:extLst>
              <a:ext uri="{FF2B5EF4-FFF2-40B4-BE49-F238E27FC236}">
                <a16:creationId xmlns:a16="http://schemas.microsoft.com/office/drawing/2014/main" id="{38709BBE-46C0-47AD-B3A1-95AB225A7B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12" descr="Docker Series — Moving past one container | by nolan grace | Pintail.ai |  Medium">
            <a:extLst>
              <a:ext uri="{FF2B5EF4-FFF2-40B4-BE49-F238E27FC236}">
                <a16:creationId xmlns:a16="http://schemas.microsoft.com/office/drawing/2014/main" id="{2840EF43-D64F-44DC-96BD-B5F149A8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63" y="1538996"/>
            <a:ext cx="6560702" cy="37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DDB793-C1A6-4EC8-8407-8CBE81238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832" y="288757"/>
            <a:ext cx="2427344" cy="56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004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2"/>
              </a:rPr>
              <a:t>https://docs.microsoft.com/en-us/windows/wsl/install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https://docs.docker.com/get-started/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4"/>
              </a:rPr>
              <a:t>https://docs.docker.com/engine/reference/commandline/cli/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5"/>
              </a:rPr>
              <a:t>https://docs.docker.com/compose/reference/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6"/>
              </a:rPr>
              <a:t>https://landscape.cncf.io/card-mode?category=container-runtime&amp;grouping=category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7"/>
              </a:rPr>
              <a:t>https://docs.docker.com/get-started/overview/#the-docker-daemon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8"/>
              </a:rPr>
              <a:t>https://www.docker.com/blog/updating-product-subscriptions/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9"/>
              </a:rPr>
              <a:t>https://docs.docker.com/storage/volumes/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10"/>
              </a:rPr>
              <a:t>https://docs.docker.com/network/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11"/>
              </a:rPr>
              <a:t>https://github.com/felipementel/Accenture-TechTalk-Container-WSL2-Docker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73DC0-8E61-4A30-817C-2FAF1E477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9253" y="4205396"/>
            <a:ext cx="1581371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9317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F2541FDC-CB2F-4F85-8C0D-C57B152DC098}"/>
              </a:ext>
            </a:extLst>
          </p:cNvPr>
          <p:cNvSpPr/>
          <p:nvPr/>
        </p:nvSpPr>
        <p:spPr>
          <a:xfrm>
            <a:off x="3536454" y="2654624"/>
            <a:ext cx="5458740" cy="5458728"/>
          </a:xfrm>
          <a:prstGeom prst="ellipse">
            <a:avLst/>
          </a:prstGeom>
          <a:noFill/>
          <a:ln w="25400">
            <a:solidFill>
              <a:srgbClr val="F2F2F2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631692-69F7-4109-B950-45F2625189F9}"/>
              </a:ext>
            </a:extLst>
          </p:cNvPr>
          <p:cNvSpPr/>
          <p:nvPr/>
        </p:nvSpPr>
        <p:spPr>
          <a:xfrm>
            <a:off x="4250070" y="3368238"/>
            <a:ext cx="4031508" cy="4031500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12AD8A-E361-45DA-B019-CD2A21EA9BD3}"/>
              </a:ext>
            </a:extLst>
          </p:cNvPr>
          <p:cNvSpPr/>
          <p:nvPr/>
        </p:nvSpPr>
        <p:spPr>
          <a:xfrm>
            <a:off x="4882439" y="4000603"/>
            <a:ext cx="2766770" cy="2766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30BF11-3F8B-49B5-A6DA-B7AAD4752AFE}"/>
              </a:ext>
            </a:extLst>
          </p:cNvPr>
          <p:cNvSpPr/>
          <p:nvPr/>
        </p:nvSpPr>
        <p:spPr>
          <a:xfrm>
            <a:off x="8285543" y="1279936"/>
            <a:ext cx="2432628" cy="2432624"/>
          </a:xfrm>
          <a:prstGeom prst="ellipse">
            <a:avLst/>
          </a:prstGeom>
          <a:solidFill>
            <a:srgbClr val="E9EEF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314B28-6D94-4C90-BEC4-B188D30A9ABE}"/>
              </a:ext>
            </a:extLst>
          </p:cNvPr>
          <p:cNvSpPr/>
          <p:nvPr/>
        </p:nvSpPr>
        <p:spPr>
          <a:xfrm>
            <a:off x="8601937" y="1596328"/>
            <a:ext cx="1799840" cy="179984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81C321-17DB-4DA2-B30A-54D1277B58EC}"/>
              </a:ext>
            </a:extLst>
          </p:cNvPr>
          <p:cNvSpPr/>
          <p:nvPr/>
        </p:nvSpPr>
        <p:spPr>
          <a:xfrm>
            <a:off x="7882721" y="877116"/>
            <a:ext cx="3238272" cy="323826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73ED5D75-D5B7-49E5-A48F-8F779E1599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55567" y="1972453"/>
            <a:ext cx="1090610" cy="1065246"/>
            <a:chOff x="5564" y="1347"/>
            <a:chExt cx="473" cy="462"/>
          </a:xfrm>
          <a:solidFill>
            <a:schemeClr val="bg1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22BFD851-F67C-4171-875F-89401900C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" y="1347"/>
              <a:ext cx="473" cy="462"/>
            </a:xfrm>
            <a:custGeom>
              <a:avLst/>
              <a:gdLst>
                <a:gd name="T0" fmla="*/ 192 w 384"/>
                <a:gd name="T1" fmla="*/ 4 h 384"/>
                <a:gd name="T2" fmla="*/ 380 w 384"/>
                <a:gd name="T3" fmla="*/ 192 h 384"/>
                <a:gd name="T4" fmla="*/ 192 w 384"/>
                <a:gd name="T5" fmla="*/ 380 h 384"/>
                <a:gd name="T6" fmla="*/ 4 w 384"/>
                <a:gd name="T7" fmla="*/ 192 h 384"/>
                <a:gd name="T8" fmla="*/ 192 w 384"/>
                <a:gd name="T9" fmla="*/ 4 h 384"/>
                <a:gd name="T10" fmla="*/ 192 w 384"/>
                <a:gd name="T11" fmla="*/ 0 h 384"/>
                <a:gd name="T12" fmla="*/ 0 w 384"/>
                <a:gd name="T13" fmla="*/ 192 h 384"/>
                <a:gd name="T14" fmla="*/ 192 w 384"/>
                <a:gd name="T15" fmla="*/ 384 h 384"/>
                <a:gd name="T16" fmla="*/ 384 w 384"/>
                <a:gd name="T17" fmla="*/ 192 h 384"/>
                <a:gd name="T18" fmla="*/ 192 w 384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4"/>
                  </a:moveTo>
                  <a:cubicBezTo>
                    <a:pt x="295" y="4"/>
                    <a:pt x="380" y="88"/>
                    <a:pt x="380" y="192"/>
                  </a:cubicBezTo>
                  <a:cubicBezTo>
                    <a:pt x="380" y="295"/>
                    <a:pt x="295" y="380"/>
                    <a:pt x="192" y="380"/>
                  </a:cubicBezTo>
                  <a:cubicBezTo>
                    <a:pt x="88" y="380"/>
                    <a:pt x="4" y="295"/>
                    <a:pt x="4" y="192"/>
                  </a:cubicBezTo>
                  <a:cubicBezTo>
                    <a:pt x="4" y="88"/>
                    <a:pt x="88" y="4"/>
                    <a:pt x="192" y="4"/>
                  </a:cubicBezTo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BAF55A75-8EC9-4EC3-A3C2-DA81435C4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" y="1448"/>
              <a:ext cx="282" cy="257"/>
            </a:xfrm>
            <a:custGeom>
              <a:avLst/>
              <a:gdLst>
                <a:gd name="T0" fmla="*/ 120 w 229"/>
                <a:gd name="T1" fmla="*/ 213 h 213"/>
                <a:gd name="T2" fmla="*/ 75 w 229"/>
                <a:gd name="T3" fmla="*/ 203 h 213"/>
                <a:gd name="T4" fmla="*/ 20 w 229"/>
                <a:gd name="T5" fmla="*/ 144 h 213"/>
                <a:gd name="T6" fmla="*/ 83 w 229"/>
                <a:gd name="T7" fmla="*/ 8 h 213"/>
                <a:gd name="T8" fmla="*/ 152 w 229"/>
                <a:gd name="T9" fmla="*/ 7 h 213"/>
                <a:gd name="T10" fmla="*/ 151 w 229"/>
                <a:gd name="T11" fmla="*/ 11 h 213"/>
                <a:gd name="T12" fmla="*/ 85 w 229"/>
                <a:gd name="T13" fmla="*/ 12 h 213"/>
                <a:gd name="T14" fmla="*/ 24 w 229"/>
                <a:gd name="T15" fmla="*/ 143 h 213"/>
                <a:gd name="T16" fmla="*/ 77 w 229"/>
                <a:gd name="T17" fmla="*/ 200 h 213"/>
                <a:gd name="T18" fmla="*/ 155 w 229"/>
                <a:gd name="T19" fmla="*/ 203 h 213"/>
                <a:gd name="T20" fmla="*/ 212 w 229"/>
                <a:gd name="T21" fmla="*/ 150 h 213"/>
                <a:gd name="T22" fmla="*/ 215 w 229"/>
                <a:gd name="T23" fmla="*/ 72 h 213"/>
                <a:gd name="T24" fmla="*/ 219 w 229"/>
                <a:gd name="T25" fmla="*/ 71 h 213"/>
                <a:gd name="T26" fmla="*/ 216 w 229"/>
                <a:gd name="T27" fmla="*/ 152 h 213"/>
                <a:gd name="T28" fmla="*/ 156 w 229"/>
                <a:gd name="T29" fmla="*/ 207 h 213"/>
                <a:gd name="T30" fmla="*/ 120 w 229"/>
                <a:gd name="T3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9" h="213">
                  <a:moveTo>
                    <a:pt x="120" y="213"/>
                  </a:moveTo>
                  <a:cubicBezTo>
                    <a:pt x="104" y="213"/>
                    <a:pt x="89" y="210"/>
                    <a:pt x="75" y="203"/>
                  </a:cubicBezTo>
                  <a:cubicBezTo>
                    <a:pt x="50" y="192"/>
                    <a:pt x="30" y="170"/>
                    <a:pt x="20" y="144"/>
                  </a:cubicBezTo>
                  <a:cubicBezTo>
                    <a:pt x="0" y="89"/>
                    <a:pt x="28" y="28"/>
                    <a:pt x="83" y="8"/>
                  </a:cubicBezTo>
                  <a:cubicBezTo>
                    <a:pt x="105" y="0"/>
                    <a:pt x="130" y="0"/>
                    <a:pt x="152" y="7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29" y="4"/>
                    <a:pt x="106" y="4"/>
                    <a:pt x="85" y="12"/>
                  </a:cubicBezTo>
                  <a:cubicBezTo>
                    <a:pt x="32" y="31"/>
                    <a:pt x="5" y="90"/>
                    <a:pt x="24" y="143"/>
                  </a:cubicBezTo>
                  <a:cubicBezTo>
                    <a:pt x="33" y="168"/>
                    <a:pt x="52" y="188"/>
                    <a:pt x="77" y="200"/>
                  </a:cubicBezTo>
                  <a:cubicBezTo>
                    <a:pt x="102" y="211"/>
                    <a:pt x="129" y="212"/>
                    <a:pt x="155" y="203"/>
                  </a:cubicBezTo>
                  <a:cubicBezTo>
                    <a:pt x="180" y="194"/>
                    <a:pt x="201" y="175"/>
                    <a:pt x="212" y="150"/>
                  </a:cubicBezTo>
                  <a:cubicBezTo>
                    <a:pt x="223" y="126"/>
                    <a:pt x="225" y="98"/>
                    <a:pt x="215" y="72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29" y="98"/>
                    <a:pt x="228" y="126"/>
                    <a:pt x="216" y="152"/>
                  </a:cubicBezTo>
                  <a:cubicBezTo>
                    <a:pt x="204" y="178"/>
                    <a:pt x="183" y="197"/>
                    <a:pt x="156" y="207"/>
                  </a:cubicBezTo>
                  <a:cubicBezTo>
                    <a:pt x="144" y="211"/>
                    <a:pt x="132" y="213"/>
                    <a:pt x="120" y="213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80B33F4B-8EAE-466A-90DE-9E8EA80EDD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7" y="1566"/>
              <a:ext cx="24" cy="2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6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4" y="16"/>
                    <a:pt x="16" y="13"/>
                    <a:pt x="16" y="10"/>
                  </a:cubicBezTo>
                  <a:cubicBezTo>
                    <a:pt x="16" y="6"/>
                    <a:pt x="14" y="4"/>
                    <a:pt x="10" y="4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3FB4A315-C7D5-4EC5-B99A-05196260A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" y="1524"/>
              <a:ext cx="56" cy="55"/>
            </a:xfrm>
            <a:custGeom>
              <a:avLst/>
              <a:gdLst>
                <a:gd name="T0" fmla="*/ 3 w 56"/>
                <a:gd name="T1" fmla="*/ 55 h 55"/>
                <a:gd name="T2" fmla="*/ 0 w 56"/>
                <a:gd name="T3" fmla="*/ 52 h 55"/>
                <a:gd name="T4" fmla="*/ 53 w 56"/>
                <a:gd name="T5" fmla="*/ 0 h 55"/>
                <a:gd name="T6" fmla="*/ 56 w 56"/>
                <a:gd name="T7" fmla="*/ 4 h 55"/>
                <a:gd name="T8" fmla="*/ 3 w 56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3" y="55"/>
                  </a:moveTo>
                  <a:lnTo>
                    <a:pt x="0" y="52"/>
                  </a:lnTo>
                  <a:lnTo>
                    <a:pt x="53" y="0"/>
                  </a:lnTo>
                  <a:lnTo>
                    <a:pt x="56" y="4"/>
                  </a:lnTo>
                  <a:lnTo>
                    <a:pt x="3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B2E52CA9-5877-4F6E-BC9B-1F83F4401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3" y="1454"/>
              <a:ext cx="83" cy="81"/>
            </a:xfrm>
            <a:custGeom>
              <a:avLst/>
              <a:gdLst>
                <a:gd name="T0" fmla="*/ 32 w 83"/>
                <a:gd name="T1" fmla="*/ 81 h 81"/>
                <a:gd name="T2" fmla="*/ 4 w 83"/>
                <a:gd name="T3" fmla="*/ 77 h 81"/>
                <a:gd name="T4" fmla="*/ 0 w 83"/>
                <a:gd name="T5" fmla="*/ 50 h 81"/>
                <a:gd name="T6" fmla="*/ 51 w 83"/>
                <a:gd name="T7" fmla="*/ 0 h 81"/>
                <a:gd name="T8" fmla="*/ 55 w 83"/>
                <a:gd name="T9" fmla="*/ 28 h 81"/>
                <a:gd name="T10" fmla="*/ 83 w 83"/>
                <a:gd name="T11" fmla="*/ 32 h 81"/>
                <a:gd name="T12" fmla="*/ 32 w 83"/>
                <a:gd name="T13" fmla="*/ 81 h 81"/>
                <a:gd name="T14" fmla="*/ 9 w 83"/>
                <a:gd name="T15" fmla="*/ 72 h 81"/>
                <a:gd name="T16" fmla="*/ 31 w 83"/>
                <a:gd name="T17" fmla="*/ 76 h 81"/>
                <a:gd name="T18" fmla="*/ 72 w 83"/>
                <a:gd name="T19" fmla="*/ 35 h 81"/>
                <a:gd name="T20" fmla="*/ 52 w 83"/>
                <a:gd name="T21" fmla="*/ 33 h 81"/>
                <a:gd name="T22" fmla="*/ 50 w 83"/>
                <a:gd name="T23" fmla="*/ 33 h 81"/>
                <a:gd name="T24" fmla="*/ 50 w 83"/>
                <a:gd name="T25" fmla="*/ 30 h 81"/>
                <a:gd name="T26" fmla="*/ 47 w 83"/>
                <a:gd name="T27" fmla="*/ 11 h 81"/>
                <a:gd name="T28" fmla="*/ 5 w 83"/>
                <a:gd name="T29" fmla="*/ 51 h 81"/>
                <a:gd name="T30" fmla="*/ 9 w 83"/>
                <a:gd name="T31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81">
                  <a:moveTo>
                    <a:pt x="32" y="81"/>
                  </a:moveTo>
                  <a:lnTo>
                    <a:pt x="4" y="77"/>
                  </a:lnTo>
                  <a:lnTo>
                    <a:pt x="0" y="50"/>
                  </a:lnTo>
                  <a:lnTo>
                    <a:pt x="51" y="0"/>
                  </a:lnTo>
                  <a:lnTo>
                    <a:pt x="55" y="28"/>
                  </a:lnTo>
                  <a:lnTo>
                    <a:pt x="83" y="32"/>
                  </a:lnTo>
                  <a:lnTo>
                    <a:pt x="32" y="81"/>
                  </a:lnTo>
                  <a:close/>
                  <a:moveTo>
                    <a:pt x="9" y="72"/>
                  </a:moveTo>
                  <a:lnTo>
                    <a:pt x="31" y="76"/>
                  </a:lnTo>
                  <a:lnTo>
                    <a:pt x="72" y="35"/>
                  </a:lnTo>
                  <a:lnTo>
                    <a:pt x="52" y="33"/>
                  </a:lnTo>
                  <a:lnTo>
                    <a:pt x="50" y="33"/>
                  </a:lnTo>
                  <a:lnTo>
                    <a:pt x="50" y="30"/>
                  </a:lnTo>
                  <a:lnTo>
                    <a:pt x="47" y="11"/>
                  </a:lnTo>
                  <a:lnTo>
                    <a:pt x="5" y="51"/>
                  </a:lnTo>
                  <a:lnTo>
                    <a:pt x="9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8468227E-667D-451F-8B48-684434803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1508"/>
              <a:ext cx="157" cy="140"/>
            </a:xfrm>
            <a:custGeom>
              <a:avLst/>
              <a:gdLst>
                <a:gd name="T0" fmla="*/ 63 w 127"/>
                <a:gd name="T1" fmla="*/ 116 h 116"/>
                <a:gd name="T2" fmla="*/ 32 w 127"/>
                <a:gd name="T3" fmla="*/ 107 h 116"/>
                <a:gd name="T4" fmla="*/ 7 w 127"/>
                <a:gd name="T5" fmla="*/ 70 h 116"/>
                <a:gd name="T6" fmla="*/ 51 w 127"/>
                <a:gd name="T7" fmla="*/ 1 h 116"/>
                <a:gd name="T8" fmla="*/ 64 w 127"/>
                <a:gd name="T9" fmla="*/ 0 h 116"/>
                <a:gd name="T10" fmla="*/ 80 w 127"/>
                <a:gd name="T11" fmla="*/ 2 h 116"/>
                <a:gd name="T12" fmla="*/ 79 w 127"/>
                <a:gd name="T13" fmla="*/ 6 h 116"/>
                <a:gd name="T14" fmla="*/ 63 w 127"/>
                <a:gd name="T15" fmla="*/ 4 h 116"/>
                <a:gd name="T16" fmla="*/ 52 w 127"/>
                <a:gd name="T17" fmla="*/ 5 h 116"/>
                <a:gd name="T18" fmla="*/ 11 w 127"/>
                <a:gd name="T19" fmla="*/ 69 h 116"/>
                <a:gd name="T20" fmla="*/ 34 w 127"/>
                <a:gd name="T21" fmla="*/ 103 h 116"/>
                <a:gd name="T22" fmla="*/ 75 w 127"/>
                <a:gd name="T23" fmla="*/ 110 h 116"/>
                <a:gd name="T24" fmla="*/ 116 w 127"/>
                <a:gd name="T25" fmla="*/ 46 h 116"/>
                <a:gd name="T26" fmla="*/ 120 w 127"/>
                <a:gd name="T27" fmla="*/ 45 h 116"/>
                <a:gd name="T28" fmla="*/ 76 w 127"/>
                <a:gd name="T29" fmla="*/ 114 h 116"/>
                <a:gd name="T30" fmla="*/ 63 w 127"/>
                <a:gd name="T3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16">
                  <a:moveTo>
                    <a:pt x="63" y="116"/>
                  </a:moveTo>
                  <a:cubicBezTo>
                    <a:pt x="52" y="116"/>
                    <a:pt x="42" y="113"/>
                    <a:pt x="32" y="107"/>
                  </a:cubicBezTo>
                  <a:cubicBezTo>
                    <a:pt x="19" y="98"/>
                    <a:pt x="10" y="85"/>
                    <a:pt x="7" y="70"/>
                  </a:cubicBezTo>
                  <a:cubicBezTo>
                    <a:pt x="0" y="39"/>
                    <a:pt x="20" y="8"/>
                    <a:pt x="51" y="1"/>
                  </a:cubicBezTo>
                  <a:cubicBezTo>
                    <a:pt x="55" y="0"/>
                    <a:pt x="59" y="0"/>
                    <a:pt x="64" y="0"/>
                  </a:cubicBezTo>
                  <a:cubicBezTo>
                    <a:pt x="69" y="0"/>
                    <a:pt x="75" y="0"/>
                    <a:pt x="80" y="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4" y="4"/>
                    <a:pt x="69" y="4"/>
                    <a:pt x="63" y="4"/>
                  </a:cubicBezTo>
                  <a:cubicBezTo>
                    <a:pt x="60" y="4"/>
                    <a:pt x="56" y="4"/>
                    <a:pt x="52" y="5"/>
                  </a:cubicBezTo>
                  <a:cubicBezTo>
                    <a:pt x="23" y="11"/>
                    <a:pt x="4" y="40"/>
                    <a:pt x="11" y="69"/>
                  </a:cubicBezTo>
                  <a:cubicBezTo>
                    <a:pt x="14" y="83"/>
                    <a:pt x="22" y="95"/>
                    <a:pt x="34" y="103"/>
                  </a:cubicBezTo>
                  <a:cubicBezTo>
                    <a:pt x="47" y="111"/>
                    <a:pt x="61" y="114"/>
                    <a:pt x="75" y="110"/>
                  </a:cubicBezTo>
                  <a:cubicBezTo>
                    <a:pt x="104" y="104"/>
                    <a:pt x="123" y="75"/>
                    <a:pt x="116" y="46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7" y="76"/>
                    <a:pt x="107" y="107"/>
                    <a:pt x="76" y="114"/>
                  </a:cubicBezTo>
                  <a:cubicBezTo>
                    <a:pt x="72" y="115"/>
                    <a:pt x="68" y="116"/>
                    <a:pt x="63" y="11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7AE552-23E1-4DBB-8515-B4572403E44F}"/>
              </a:ext>
            </a:extLst>
          </p:cNvPr>
          <p:cNvCxnSpPr>
            <a:cxnSpLocks/>
          </p:cNvCxnSpPr>
          <p:nvPr/>
        </p:nvCxnSpPr>
        <p:spPr>
          <a:xfrm>
            <a:off x="8014230" y="4614347"/>
            <a:ext cx="0" cy="122765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F7BF3711-0C04-4CA4-83B8-F5E9E4A70080}"/>
              </a:ext>
            </a:extLst>
          </p:cNvPr>
          <p:cNvSpPr txBox="1">
            <a:spLocks/>
          </p:cNvSpPr>
          <p:nvPr/>
        </p:nvSpPr>
        <p:spPr>
          <a:xfrm>
            <a:off x="8180790" y="5091400"/>
            <a:ext cx="2933672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5999" b="0" kern="1200" cap="all" baseline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399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399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399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399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AU" sz="1800" cap="none" dirty="0" err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Espero</a:t>
            </a:r>
            <a:r>
              <a:rPr lang="en-AU" sz="1800" cap="none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AU" sz="1800" cap="none" dirty="0" err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ter</a:t>
            </a:r>
            <a:r>
              <a:rPr lang="en-AU" sz="1800" cap="none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AU" sz="1800" cap="none" dirty="0" err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contribuido</a:t>
            </a:r>
            <a:r>
              <a:rPr lang="en-AU" sz="1800" cap="none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AA8BF4EF-C877-4ED6-9192-98E7AAA80FD6}"/>
              </a:ext>
            </a:extLst>
          </p:cNvPr>
          <p:cNvSpPr txBox="1">
            <a:spLocks/>
          </p:cNvSpPr>
          <p:nvPr/>
        </p:nvSpPr>
        <p:spPr>
          <a:xfrm>
            <a:off x="976176" y="1206987"/>
            <a:ext cx="5649214" cy="998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8800" dirty="0" err="1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Obrigado</a:t>
            </a:r>
            <a:endParaRPr lang="en-US" sz="8800" dirty="0">
              <a:solidFill>
                <a:schemeClr val="accent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9CBA1-C2C6-4B46-87CB-35E42100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11" y="3024397"/>
            <a:ext cx="1953747" cy="1916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9B457F-A632-4578-A7C8-FD081A44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696" y="5076870"/>
            <a:ext cx="920286" cy="523855"/>
          </a:xfrm>
          <a:prstGeom prst="rect">
            <a:avLst/>
          </a:prstGeom>
        </p:spPr>
      </p:pic>
      <p:pic>
        <p:nvPicPr>
          <p:cNvPr id="10242" name="Picture 2" descr="Descubra por que o modo anônimo do seu navegador não é tão privado - Fotos  - R7 Tecnologia e Ciência">
            <a:extLst>
              <a:ext uri="{FF2B5EF4-FFF2-40B4-BE49-F238E27FC236}">
                <a16:creationId xmlns:a16="http://schemas.microsoft.com/office/drawing/2014/main" id="{4E472A3F-8A68-4750-9B30-BE24A0B46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962" y="4925409"/>
            <a:ext cx="1953899" cy="106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DEF62E6F-884F-4F47-A09B-5D00F6CD0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64" y="3040185"/>
            <a:ext cx="2445613" cy="24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8000" decel="43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8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8000" decel="25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37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8000" decel="43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8000" decel="31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8000" decel="25000" autoRev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6" dur="3750" fill="hold"/>
                                        <p:tgtEl>
                                          <p:spTgt spid="26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7D36AD1-119C-4904-9229-EE61D86DE603}"/>
              </a:ext>
            </a:extLst>
          </p:cNvPr>
          <p:cNvSpPr txBox="1">
            <a:spLocks/>
          </p:cNvSpPr>
          <p:nvPr/>
        </p:nvSpPr>
        <p:spPr>
          <a:xfrm>
            <a:off x="1238889" y="2209107"/>
            <a:ext cx="11070556" cy="34794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+18 anos de experiência;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Especialista .NET, mas apaixonado por todas as linguagens!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Programador!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Apaixonado por sistemas críticos que precisam de performance, alto desempenho e alta disponibilidade;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Gerenciamento de projetos utilizando diversos frameworks ágeis e tradicionais;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Tenho algumas certificações Microsoft, estou como MCT e tenho outras de agilidade e </a:t>
            </a:r>
            <a:r>
              <a:rPr lang="pt-BR" dirty="0" err="1"/>
              <a:t>DevOps</a:t>
            </a:r>
            <a:r>
              <a:rPr lang="pt-BR" dirty="0"/>
              <a:t>.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8342B2F-0774-4F17-B6D4-E5FF064B0508}"/>
              </a:ext>
            </a:extLst>
          </p:cNvPr>
          <p:cNvSpPr txBox="1">
            <a:spLocks/>
          </p:cNvSpPr>
          <p:nvPr/>
        </p:nvSpPr>
        <p:spPr>
          <a:xfrm>
            <a:off x="96252" y="128613"/>
            <a:ext cx="11851105" cy="70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b="1" i="0" kern="1200">
                <a:solidFill>
                  <a:schemeClr val="bg1"/>
                </a:solidFill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&gt;1 | </a:t>
            </a:r>
            <a:r>
              <a:rPr lang="en-US" sz="4000" b="0" dirty="0" err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Apresentação</a:t>
            </a:r>
            <a:endParaRPr lang="en-US" sz="4000" b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5EC241C-0C36-4DC3-91FA-AE38501EA966}"/>
              </a:ext>
            </a:extLst>
          </p:cNvPr>
          <p:cNvSpPr txBox="1">
            <a:spLocks/>
          </p:cNvSpPr>
          <p:nvPr/>
        </p:nvSpPr>
        <p:spPr>
          <a:xfrm>
            <a:off x="1098851" y="1208331"/>
            <a:ext cx="5161548" cy="70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b="1" i="0" kern="1200">
                <a:solidFill>
                  <a:schemeClr val="bg1"/>
                </a:solidFill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Felipe Augusto</a:t>
            </a:r>
          </a:p>
        </p:txBody>
      </p:sp>
    </p:spTree>
    <p:extLst>
      <p:ext uri="{BB962C8B-B14F-4D97-AF65-F5344CB8AC3E}">
        <p14:creationId xmlns:p14="http://schemas.microsoft.com/office/powerpoint/2010/main" val="17164516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E355F-8018-4B5D-804E-4A10CDD362E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D71A7-028E-46B0-8467-FAB5FBE4BA1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CC3526-D610-4617-A94F-7F14639B60A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600" b="1" dirty="0">
                <a:solidFill>
                  <a:srgbClr val="5B5B5B"/>
                </a:solidFill>
              </a:rPr>
              <a:t>Docker faz parte da minha vida?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1C9F9-C14E-4CFA-860C-7B8C93D25F4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pt-BR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4500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2954" y="1430589"/>
            <a:ext cx="1000070" cy="86177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914217">
              <a:defRPr/>
            </a:pPr>
            <a:r>
              <a:rPr lang="en-US" sz="5000" dirty="0">
                <a:solidFill>
                  <a:schemeClr val="tx2"/>
                </a:solidFill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77919" y="1430589"/>
            <a:ext cx="1000071" cy="86177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 defTabSz="914217">
              <a:defRPr/>
            </a:pPr>
            <a:r>
              <a:rPr lang="en-US" sz="5000" dirty="0">
                <a:solidFill>
                  <a:schemeClr val="tx2"/>
                </a:solidFill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03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4368000" y="2208765"/>
            <a:ext cx="3456000" cy="32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745" tIns="54373" rIns="108745" bIns="54373" anchor="t">
            <a:spAutoFit/>
          </a:bodyPr>
          <a:lstStyle>
            <a:lvl1pPr defTabSz="1087438">
              <a:lnSpc>
                <a:spcPct val="90000"/>
              </a:lnSpc>
              <a:spcBef>
                <a:spcPts val="2000"/>
              </a:spcBef>
              <a:buFont typeface="Arial" charset="0"/>
              <a:buChar char="•"/>
              <a:defRPr sz="48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087438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40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174875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262313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349750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48069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6pPr>
            <a:lvl7pPr marL="52641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7pPr>
            <a:lvl8pPr marL="57213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8pPr>
            <a:lvl9pPr marL="61785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dirty="0"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Docker</a:t>
            </a:r>
          </a:p>
        </p:txBody>
      </p:sp>
      <p:sp>
        <p:nvSpPr>
          <p:cNvPr id="28" name="Subtitle 2"/>
          <p:cNvSpPr txBox="1">
            <a:spLocks/>
          </p:cNvSpPr>
          <p:nvPr/>
        </p:nvSpPr>
        <p:spPr bwMode="auto">
          <a:xfrm>
            <a:off x="8040000" y="2208765"/>
            <a:ext cx="3456000" cy="32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745" tIns="54373" rIns="108745" bIns="54373" anchor="t">
            <a:spAutoFit/>
          </a:bodyPr>
          <a:lstStyle>
            <a:lvl1pPr defTabSz="1087438">
              <a:lnSpc>
                <a:spcPct val="90000"/>
              </a:lnSpc>
              <a:spcBef>
                <a:spcPts val="2000"/>
              </a:spcBef>
              <a:buFont typeface="Arial" charset="0"/>
              <a:buChar char="•"/>
              <a:defRPr sz="48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087438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40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174875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262313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349750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48069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6pPr>
            <a:lvl7pPr marL="52641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7pPr>
            <a:lvl8pPr marL="57213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8pPr>
            <a:lvl9pPr marL="61785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dirty="0"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Docker Compose</a:t>
            </a:r>
          </a:p>
        </p:txBody>
      </p:sp>
      <p:pic>
        <p:nvPicPr>
          <p:cNvPr id="21" name="Picture 4" descr="Docker Logo PNG Transparent – Brands Logos">
            <a:extLst>
              <a:ext uri="{FF2B5EF4-FFF2-40B4-BE49-F238E27FC236}">
                <a16:creationId xmlns:a16="http://schemas.microsoft.com/office/drawing/2014/main" id="{BD729DFC-13DB-42CC-9C44-1D9B60F4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49" y="3249181"/>
            <a:ext cx="1481881" cy="12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ocker Series — Moving past one container | by nolan grace | Pintail.ai |  Medium">
            <a:extLst>
              <a:ext uri="{FF2B5EF4-FFF2-40B4-BE49-F238E27FC236}">
                <a16:creationId xmlns:a16="http://schemas.microsoft.com/office/drawing/2014/main" id="{340B74D7-3CBD-4390-BAA3-89D43AC84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625" y="2966481"/>
            <a:ext cx="3266749" cy="18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DD45A08-FDEE-4785-93DF-563B0EDA56BC}"/>
              </a:ext>
            </a:extLst>
          </p:cNvPr>
          <p:cNvGrpSpPr/>
          <p:nvPr/>
        </p:nvGrpSpPr>
        <p:grpSpPr>
          <a:xfrm>
            <a:off x="696000" y="1368027"/>
            <a:ext cx="3456000" cy="3217780"/>
            <a:chOff x="696000" y="1368027"/>
            <a:chExt cx="3456000" cy="3217780"/>
          </a:xfrm>
        </p:grpSpPr>
        <p:sp>
          <p:nvSpPr>
            <p:cNvPr id="17" name="TextBox 16"/>
            <p:cNvSpPr txBox="1"/>
            <p:nvPr/>
          </p:nvSpPr>
          <p:spPr>
            <a:xfrm>
              <a:off x="2014010" y="1368027"/>
              <a:ext cx="819979" cy="861774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 defTabSz="914217">
                <a:defRPr/>
              </a:pPr>
              <a:r>
                <a:rPr lang="en-US" sz="5000" dirty="0">
                  <a:solidFill>
                    <a:schemeClr val="tx2"/>
                  </a:solidFill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01</a:t>
              </a:r>
            </a:p>
          </p:txBody>
        </p:sp>
        <p:sp>
          <p:nvSpPr>
            <p:cNvPr id="29" name="Subtitle 2"/>
            <p:cNvSpPr txBox="1">
              <a:spLocks/>
            </p:cNvSpPr>
            <p:nvPr/>
          </p:nvSpPr>
          <p:spPr bwMode="auto">
            <a:xfrm>
              <a:off x="696000" y="2208765"/>
              <a:ext cx="3456000" cy="325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8745" tIns="54373" rIns="108745" bIns="54373" anchor="t">
              <a:spAutoFit/>
            </a:bodyPr>
            <a:lstStyle>
              <a:lvl1pPr defTabSz="1087438">
                <a:lnSpc>
                  <a:spcPct val="90000"/>
                </a:lnSpc>
                <a:spcBef>
                  <a:spcPts val="2000"/>
                </a:spcBef>
                <a:buFont typeface="Arial" charset="0"/>
                <a:buChar char="•"/>
                <a:defRPr sz="48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marL="1087438" defTabSz="1087438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40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2pPr>
              <a:lvl3pPr marL="2174875" defTabSz="1087438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36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3pPr>
              <a:lvl4pPr marL="3262313" defTabSz="1087438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4pPr>
              <a:lvl5pPr marL="4349750" defTabSz="1087438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5pPr>
              <a:lvl6pPr marL="4806950" defTabSz="1087438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6pPr>
              <a:lvl7pPr marL="5264150" defTabSz="1087438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7pPr>
              <a:lvl8pPr marL="5721350" defTabSz="1087438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8pPr>
              <a:lvl9pPr marL="6178550" defTabSz="1087438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x-none" sz="1400" dirty="0">
                  <a:latin typeface="Segoe UI Semibold" panose="020B0702040204020203" pitchFamily="34" charset="0"/>
                  <a:ea typeface="Segoe UI Light" charset="0"/>
                  <a:cs typeface="Segoe UI Semibold" panose="020B0702040204020203" pitchFamily="34" charset="0"/>
                </a:rPr>
                <a:t>Windows Subsystem for Linux 2</a:t>
              </a:r>
            </a:p>
          </p:txBody>
        </p:sp>
        <p:pic>
          <p:nvPicPr>
            <p:cNvPr id="2050" name="Picture 2" descr="Linux Containers on Windows?! | Mirazon">
              <a:extLst>
                <a:ext uri="{FF2B5EF4-FFF2-40B4-BE49-F238E27FC236}">
                  <a16:creationId xmlns:a16="http://schemas.microsoft.com/office/drawing/2014/main" id="{E5A253AA-D097-4B5D-AE3D-AC73C22D0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250" y="3157057"/>
              <a:ext cx="28575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D525C780-D262-45C4-B76A-3BC4ED82302D}"/>
              </a:ext>
            </a:extLst>
          </p:cNvPr>
          <p:cNvSpPr txBox="1">
            <a:spLocks/>
          </p:cNvSpPr>
          <p:nvPr/>
        </p:nvSpPr>
        <p:spPr bwMode="auto">
          <a:xfrm>
            <a:off x="5518055" y="5563812"/>
            <a:ext cx="3456000" cy="69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745" tIns="54373" rIns="108745" bIns="54373" anchor="t">
            <a:spAutoFit/>
          </a:bodyPr>
          <a:lstStyle>
            <a:lvl1pPr defTabSz="1087438">
              <a:lnSpc>
                <a:spcPct val="90000"/>
              </a:lnSpc>
              <a:spcBef>
                <a:spcPts val="2000"/>
              </a:spcBef>
              <a:buFont typeface="Arial" charset="0"/>
              <a:buChar char="•"/>
              <a:defRPr sz="48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087438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40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174875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262313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349750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48069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6pPr>
            <a:lvl7pPr marL="52641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7pPr>
            <a:lvl8pPr marL="57213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8pPr>
            <a:lvl9pPr marL="61785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x-none" sz="1400" dirty="0"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Docker Swarm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x-none" sz="1400" dirty="0"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.</a:t>
            </a:r>
            <a:r>
              <a:rPr lang="en-US" altLang="x-none" sz="1400" dirty="0" err="1"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dockerignore</a:t>
            </a:r>
            <a:endParaRPr lang="en-US" altLang="x-none" sz="1400" dirty="0">
              <a:latin typeface="Segoe UI Semibold" panose="020B0702040204020203" pitchFamily="34" charset="0"/>
              <a:ea typeface="Segoe UI Light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243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96000" y="4398301"/>
            <a:ext cx="5292000" cy="119666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>
            <a:prstShdw prst="shdw17" dist="17961" dir="2700000">
              <a:srgbClr val="005C7A"/>
            </a:prstShdw>
          </a:effectLst>
        </p:spPr>
        <p:txBody>
          <a:bodyPr wrap="square" lIns="90000" tIns="46800" rIns="90000" bIns="46800">
            <a:noAutofit/>
          </a:bodyPr>
          <a:lstStyle>
            <a:defPPr>
              <a:defRPr lang="en-US"/>
            </a:defPPr>
            <a:lvl1pPr marL="182880" lvl="0" indent="-18288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200" kern="0">
                <a:cs typeface="Arial" charset="0"/>
              </a:defRPr>
            </a:lvl1pPr>
          </a:lstStyle>
          <a:p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Algumas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opções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distro;</a:t>
            </a:r>
          </a:p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Terminal Bash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dentro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Windows;</a:t>
            </a:r>
          </a:p>
          <a:p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Possibilidade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compartilhar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uso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arquivos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 pastas.</a:t>
            </a: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155684" y="591930"/>
            <a:ext cx="4210838" cy="998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88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WSL2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780889" y="1879501"/>
            <a:ext cx="4743524" cy="24024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Chegou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 hora do Linux </a:t>
            </a:r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dentro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 Windows</a:t>
            </a:r>
          </a:p>
        </p:txBody>
      </p:sp>
      <p:pic>
        <p:nvPicPr>
          <p:cNvPr id="1026" name="Picture 2" descr="Microsoft really does love Linux - The Verge">
            <a:extLst>
              <a:ext uri="{FF2B5EF4-FFF2-40B4-BE49-F238E27FC236}">
                <a16:creationId xmlns:a16="http://schemas.microsoft.com/office/drawing/2014/main" id="{2DAB746D-EA1A-466C-BBEC-94ACC0905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002" y="1770747"/>
            <a:ext cx="5432926" cy="305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Linux Logo transparent PNG - StickPNG">
            <a:extLst>
              <a:ext uri="{FF2B5EF4-FFF2-40B4-BE49-F238E27FC236}">
                <a16:creationId xmlns:a16="http://schemas.microsoft.com/office/drawing/2014/main" id="{E4CE0F23-5319-4F79-9670-E563D551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6" y="256056"/>
            <a:ext cx="579907" cy="67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8103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ontributors final">
            <a:extLst>
              <a:ext uri="{FF2B5EF4-FFF2-40B4-BE49-F238E27FC236}">
                <a16:creationId xmlns:a16="http://schemas.microsoft.com/office/drawing/2014/main" id="{F65E7FBF-A3AB-4CD1-AEDA-6908C8F1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50" y="323042"/>
            <a:ext cx="6750217" cy="200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 Box 8">
            <a:extLst>
              <a:ext uri="{FF2B5EF4-FFF2-40B4-BE49-F238E27FC236}">
                <a16:creationId xmlns:a16="http://schemas.microsoft.com/office/drawing/2014/main" id="{F2E4D22D-8C9F-4C1B-8331-0A93B15C6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8" y="3085644"/>
            <a:ext cx="10626000" cy="370429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>
            <a:prstShdw prst="shdw17" dist="17961" dir="2700000">
              <a:srgbClr val="005C7A"/>
            </a:prstShdw>
          </a:effectLst>
        </p:spPr>
        <p:txBody>
          <a:bodyPr wrap="square" lIns="90000" tIns="46800" rIns="90000" bIns="46800">
            <a:noAutofit/>
          </a:bodyPr>
          <a:lstStyle>
            <a:defPPr>
              <a:defRPr lang="en-US"/>
            </a:defPPr>
            <a:lvl1pPr marL="182880" lvl="0" indent="-18288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200" kern="0">
                <a:cs typeface="Arial" charset="0"/>
              </a:defRPr>
            </a:lvl1pPr>
          </a:lstStyle>
          <a:p>
            <a:r>
              <a:rPr lang="pt-BR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 Docker Desktop permanece gratuito para pequenas empresas (menos de 250 funcionários e menos de US$ 10 milhões em receita anual). Requer uma assinatura paga (Pro, Team ou Business), a partir de US$ 5 por usuário por mês, para uso profissional em empresas maiores. </a:t>
            </a:r>
          </a:p>
          <a:p>
            <a:r>
              <a:rPr lang="pt-BR" sz="2400" dirty="0">
                <a:solidFill>
                  <a:srgbClr val="000000"/>
                </a:solidFill>
                <a:latin typeface="Roboto" panose="02000000000000000000" pitchFamily="2" charset="0"/>
              </a:rPr>
              <a:t>Para 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uso pessoal, educação e projetos de código aberto não comerciais, pode ser utilizado de forma gratuita.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3D5604A-D942-4C4A-860F-7C9755EC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00" y="556312"/>
            <a:ext cx="2825696" cy="86055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016C222-A29A-4D1C-8A27-C67BEE12EFF8}"/>
              </a:ext>
            </a:extLst>
          </p:cNvPr>
          <p:cNvSpPr txBox="1"/>
          <p:nvPr/>
        </p:nvSpPr>
        <p:spPr>
          <a:xfrm>
            <a:off x="804000" y="1926467"/>
            <a:ext cx="3739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Desde 31 de agosto de 2021 com carência até 31 de janeiro de 2022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03748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4" descr="Docker Logo PNG Transparent – Brands Logos">
            <a:extLst>
              <a:ext uri="{FF2B5EF4-FFF2-40B4-BE49-F238E27FC236}">
                <a16:creationId xmlns:a16="http://schemas.microsoft.com/office/drawing/2014/main" id="{865C65FB-668B-4342-A0AA-683A10BF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044" y="323042"/>
            <a:ext cx="797170" cy="6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5BA60C8C-B8C4-42F4-A1C9-91DD0225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03" y="3429000"/>
            <a:ext cx="2107066" cy="1352852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DEA3FB82-6ED8-487D-8537-984BEB34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612" y="4707880"/>
            <a:ext cx="4321629" cy="1269479"/>
          </a:xfrm>
          <a:prstGeom prst="rect">
            <a:avLst/>
          </a:prstGeom>
        </p:spPr>
      </p:pic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63458EEB-D853-4084-9E8E-CF67C517B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993" y="4269498"/>
            <a:ext cx="3408789" cy="1269480"/>
          </a:xfrm>
          <a:prstGeom prst="rect">
            <a:avLst/>
          </a:prstGeom>
        </p:spPr>
      </p:pic>
      <p:pic>
        <p:nvPicPr>
          <p:cNvPr id="48" name="Picture 47" descr="Text&#10;&#10;Description automatically generated">
            <a:extLst>
              <a:ext uri="{FF2B5EF4-FFF2-40B4-BE49-F238E27FC236}">
                <a16:creationId xmlns:a16="http://schemas.microsoft.com/office/drawing/2014/main" id="{CF529B2E-7972-4C37-B856-505F9EF8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56" y="1319022"/>
            <a:ext cx="3312972" cy="1281282"/>
          </a:xfrm>
          <a:prstGeom prst="rect">
            <a:avLst/>
          </a:prstGeom>
        </p:spPr>
      </p:pic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87F488DC-1705-47FB-A12C-D263143F3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895" y="1525007"/>
            <a:ext cx="3503346" cy="1903993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74F44200-FF54-4F39-BAA9-A11FB1DF2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958" y="564661"/>
            <a:ext cx="2029326" cy="2029326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9BAA76E-DD06-480C-A221-81344FDAE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5677" y="2794260"/>
            <a:ext cx="3471139" cy="12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6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4" descr="Docker Logo PNG Transparent – Brands Logos">
            <a:extLst>
              <a:ext uri="{FF2B5EF4-FFF2-40B4-BE49-F238E27FC236}">
                <a16:creationId xmlns:a16="http://schemas.microsoft.com/office/drawing/2014/main" id="{865C65FB-668B-4342-A0AA-683A10BF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044" y="323042"/>
            <a:ext cx="797170" cy="6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5BA60C8C-B8C4-42F4-A1C9-91DD0225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54" y="4485838"/>
            <a:ext cx="651658" cy="418400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DEA3FB82-6ED8-487D-8537-984BEB34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8" y="2433346"/>
            <a:ext cx="1241115" cy="364578"/>
          </a:xfrm>
          <a:prstGeom prst="rect">
            <a:avLst/>
          </a:prstGeom>
        </p:spPr>
      </p:pic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63458EEB-D853-4084-9E8E-CF67C517B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741" y="4030333"/>
            <a:ext cx="1191477" cy="443722"/>
          </a:xfrm>
          <a:prstGeom prst="rect">
            <a:avLst/>
          </a:prstGeom>
        </p:spPr>
      </p:pic>
      <p:pic>
        <p:nvPicPr>
          <p:cNvPr id="48" name="Picture 47" descr="Text&#10;&#10;Description automatically generated">
            <a:extLst>
              <a:ext uri="{FF2B5EF4-FFF2-40B4-BE49-F238E27FC236}">
                <a16:creationId xmlns:a16="http://schemas.microsoft.com/office/drawing/2014/main" id="{CF529B2E-7972-4C37-B856-505F9EF81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584" y="4603451"/>
            <a:ext cx="1241116" cy="479998"/>
          </a:xfrm>
          <a:prstGeom prst="rect">
            <a:avLst/>
          </a:prstGeom>
        </p:spPr>
      </p:pic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87F488DC-1705-47FB-A12C-D263143F3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9612" y="2123405"/>
            <a:ext cx="1241115" cy="674519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74F44200-FF54-4F39-BAA9-A11FB1DF2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310" y="4501566"/>
            <a:ext cx="402672" cy="402672"/>
          </a:xfrm>
          <a:prstGeom prst="rect">
            <a:avLst/>
          </a:prstGeom>
        </p:spPr>
      </p:pic>
      <p:pic>
        <p:nvPicPr>
          <p:cNvPr id="4098" name="Picture 2" descr="Desenvolvedor - ícones de computador grátis">
            <a:extLst>
              <a:ext uri="{FF2B5EF4-FFF2-40B4-BE49-F238E27FC236}">
                <a16:creationId xmlns:a16="http://schemas.microsoft.com/office/drawing/2014/main" id="{302A09A7-8FD9-49BD-8049-52755527D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2" y="2753749"/>
            <a:ext cx="1609703" cy="160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importância de ter uma boa infraestrutura de TI em sua empresa | Riccol  Sistemas">
            <a:extLst>
              <a:ext uri="{FF2B5EF4-FFF2-40B4-BE49-F238E27FC236}">
                <a16:creationId xmlns:a16="http://schemas.microsoft.com/office/drawing/2014/main" id="{A5B007F3-B809-4C85-96AC-8205D18B9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73" y="1785709"/>
            <a:ext cx="4994317" cy="312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importância da Documentação de Rede -">
            <a:extLst>
              <a:ext uri="{FF2B5EF4-FFF2-40B4-BE49-F238E27FC236}">
                <a16:creationId xmlns:a16="http://schemas.microsoft.com/office/drawing/2014/main" id="{394467CA-BE10-445C-99F9-9F6B37B2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69" y="3155193"/>
            <a:ext cx="1076967" cy="7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82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47878 0.2810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32" y="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2.3.2819"/>
  <p:tag name="SLIDO_PRESENTATION_ID" val="00000000-0000-0000-0000-000000000000"/>
  <p:tag name="SLIDO_EVENT_UUID" val="0299fa27-a690-41c8-80f9-318aa328fd10"/>
  <p:tag name="SLIDO_EVENT_SECTION_UUID" val="1406e201-c0eb-4367-b158-9fdbe5a415a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NTM1MjA5NTR9"/>
  <p:tag name="SLIDO_TYPE" val="SlidoPoll"/>
  <p:tag name="SLIDO_POLL_UUID" val="f4fc7c8e-6586-4087-9bc4-a886e3d8d26a"/>
  <p:tag name="SLIDO_TIMELINE" val="W3sicG9sbFF1ZXN0aW9uVXVpZCI6ImIwOWMxNjkzLTE0MTYtNDE5ZS04MDU0LTg2YjhhOTJiMDU0Ny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_V2" id="{EB3AE244-DDAC-40F6-A3DA-EB9275F34CC5}" vid="{CA5D6C3B-7EB0-4011-A26C-41BD67EC897C}"/>
    </a:ext>
  </a:extLst>
</a:theme>
</file>

<file path=ppt/theme/theme2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_V2" id="{EB3AE244-DDAC-40F6-A3DA-EB9275F34CC5}" vid="{E2200E5F-49D0-4400-8A61-6DA0078D9E11}"/>
    </a:ext>
  </a:extLst>
</a:theme>
</file>

<file path=ppt/theme/theme3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_V2" id="{EB3AE244-DDAC-40F6-A3DA-EB9275F34CC5}" vid="{120631DC-E82A-4887-B470-6E8679648846}"/>
    </a:ext>
  </a:extLst>
</a:theme>
</file>

<file path=ppt/theme/theme4.xml><?xml version="1.0" encoding="utf-8"?>
<a:theme xmlns:a="http://schemas.openxmlformats.org/drawingml/2006/main" name="1_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_V2" id="{EB3AE244-DDAC-40F6-A3DA-EB9275F34CC5}" vid="{1E6CB72D-E7CB-418B-8F1C-3002EAFFF66B}"/>
    </a:ext>
  </a:extLst>
</a:theme>
</file>

<file path=ppt/theme/theme5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_V2" id="{EB3AE244-DDAC-40F6-A3DA-EB9275F34CC5}" vid="{4B0D57D4-5078-4DDD-937D-0D27E881952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492d498-ca26-4a48-9077-d38364db9e65">
      <UserInfo>
        <DisplayName>Nermin Sahmanovic</DisplayName>
        <AccountId>24981</AccountId>
        <AccountType/>
      </UserInfo>
      <UserInfo>
        <DisplayName>Corrine Long</DisplayName>
        <AccountId>12427</AccountId>
        <AccountType/>
      </UserInfo>
      <UserInfo>
        <DisplayName>Greg Roderick</DisplayName>
        <AccountId>7695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EB3F4E42F04443A4AB068359611829" ma:contentTypeVersion="4" ma:contentTypeDescription="Create a new document." ma:contentTypeScope="" ma:versionID="c7629bc10b69217ff81491fd127de17b">
  <xsd:schema xmlns:xsd="http://www.w3.org/2001/XMLSchema" xmlns:xs="http://www.w3.org/2001/XMLSchema" xmlns:p="http://schemas.microsoft.com/office/2006/metadata/properties" xmlns:ns2="d49d56e6-9787-436e-b20a-a8c5290b4a4e" xmlns:ns3="b492d498-ca26-4a48-9077-d38364db9e65" targetNamespace="http://schemas.microsoft.com/office/2006/metadata/properties" ma:root="true" ma:fieldsID="1f634cbb8473e37bb38f59105d0a9f36" ns2:_="" ns3:_="">
    <xsd:import namespace="d49d56e6-9787-436e-b20a-a8c5290b4a4e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9d56e6-9787-436e-b20a-a8c5290b4a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A03C18-8CA8-4E85-8FD3-26F080DC8A47}">
  <ds:schemaRefs>
    <ds:schemaRef ds:uri="99813c5d-2777-4308-bc7a-796bfbbfb35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492d498-ca26-4a48-9077-d38364db9e65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4016B20-7CFE-4D04-9821-AADB17AD02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9d56e6-9787-436e-b20a-a8c5290b4a4e"/>
    <ds:schemaRef ds:uri="b492d498-ca26-4a48-9077-d38364db9e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236020b0-6d69-48c1-9bb5-c586c1062b70}" enabled="1" method="Privileged" siteId="{cf36141c-ddd7-45a7-b073-111f66d0b30c}" removed="0"/>
  <clbl:label id="{5fae8262-b78e-4366-8929-a5d6aac95320}" enabled="1" method="Privilege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PowerpointToolbox - Copy</Template>
  <TotalTime>1032</TotalTime>
  <Words>483</Words>
  <Application>Microsoft Office PowerPoint</Application>
  <PresentationFormat>Widescreen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Roboto</vt:lpstr>
      <vt:lpstr>Segoe UI</vt:lpstr>
      <vt:lpstr>Segoe UI Light</vt:lpstr>
      <vt:lpstr>Segoe UI Semibold</vt:lpstr>
      <vt:lpstr>Segoe UI Semilight</vt:lpstr>
      <vt:lpstr>Wingdings</vt:lpstr>
      <vt:lpstr>Unrestricted</vt:lpstr>
      <vt:lpstr>End Slides</vt:lpstr>
      <vt:lpstr>Highly Confidential</vt:lpstr>
      <vt:lpstr>1_Highly Confidential</vt:lpstr>
      <vt:lpstr>Restricted</vt:lpstr>
      <vt:lpstr>TechTalk #1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Felipe Pimentel Augusto</dc:creator>
  <cp:keywords/>
  <dc:description/>
  <cp:lastModifiedBy>Felipe Pimentel Augusto</cp:lastModifiedBy>
  <cp:revision>6</cp:revision>
  <dcterms:created xsi:type="dcterms:W3CDTF">2022-05-24T03:30:23Z</dcterms:created>
  <dcterms:modified xsi:type="dcterms:W3CDTF">2022-05-26T18:42:02Z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courteney.malon@avanade.com</vt:lpwstr>
  </property>
  <property fmtid="{D5CDD505-2E9C-101B-9397-08002B2CF9AE}" pid="5" name="MSIP_Label_236020b0-6d69-48c1-9bb5-c586c1062b70_SetDate">
    <vt:lpwstr>2018-12-20T17:57:52.8924816Z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SetDate">
    <vt:lpwstr>2018-12-20T17:57:52.8924816Z</vt:lpwstr>
  </property>
  <property fmtid="{D5CDD505-2E9C-101B-9397-08002B2CF9AE}" pid="12" name="MSIP_Label_5fae8262-b78e-4366-8929-a5d6aac95320_Name">
    <vt:lpwstr>Recipients Have Full Control</vt:lpwstr>
  </property>
  <property fmtid="{D5CDD505-2E9C-101B-9397-08002B2CF9AE}" pid="13" name="MSIP_Label_5fae8262-b78e-4366-8929-a5d6aac95320_Extended_MSFT_Method">
    <vt:lpwstr>Automatic</vt:lpwstr>
  </property>
  <property fmtid="{D5CDD505-2E9C-101B-9397-08002B2CF9AE}" pid="14" name="Sensitivity">
    <vt:lpwstr>Confidential Recipients Have Full Control</vt:lpwstr>
  </property>
  <property fmtid="{D5CDD505-2E9C-101B-9397-08002B2CF9AE}" pid="15" name="ContentTypeId">
    <vt:lpwstr>0x01010070EB3F4E42F04443A4AB068359611829</vt:lpwstr>
  </property>
  <property fmtid="{D5CDD505-2E9C-101B-9397-08002B2CF9AE}" pid="16" name="SlidoAppVersion">
    <vt:lpwstr>1.2.3.2819</vt:lpwstr>
  </property>
</Properties>
</file>